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diagrams/colors5.xml" ContentType="application/vnd.openxmlformats-officedocument.drawingml.diagramColor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docProps/app.xml" ContentType="application/vnd.openxmlformats-officedocument.extended-properties+xml"/>
  <Default Extension="xml" ContentType="application/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layout5.xml" ContentType="application/vnd.openxmlformats-officedocument.drawingml.diagramLayout+xml"/>
  <Override PartName="/ppt/slides/slide2.xml" ContentType="application/vnd.openxmlformats-officedocument.presentationml.slide+xml"/>
  <Override PartName="/ppt/diagrams/quickStyle5.xml" ContentType="application/vnd.openxmlformats-officedocument.drawingml.diagramStyle+xml"/>
  <Default Extension="png" ContentType="image/png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drawing4.xml" ContentType="application/vnd.ms-office.drawingml.diagramDrawing+xml"/>
  <Override PartName="/ppt/diagrams/data4.xml" ContentType="application/vnd.openxmlformats-officedocument.drawingml.diagramData+xml"/>
  <Override PartName="/ppt/slides/slide7.xml" ContentType="application/vnd.openxmlformats-officedocument.presentationml.slide+xml"/>
  <Override PartName="/ppt/diagrams/colors3.xml" ContentType="application/vnd.openxmlformats-officedocument.drawingml.diagramColors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diagrams/drawing5.xml" ContentType="application/vnd.ms-office.drawingml.diagramDrawing+xml"/>
  <Override PartName="/ppt/diagrams/data5.xml" ContentType="application/vnd.openxmlformats-officedocument.drawingml.diagramData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diagrams/quickStyle3.xml" ContentType="application/vnd.openxmlformats-officedocument.drawingml.diagramStyle+xml"/>
  <Override PartName="/ppt/slideLayouts/slideLayout4.xml" ContentType="application/vnd.openxmlformats-officedocument.presentationml.slideLayout+xml"/>
  <Override PartName="/ppt/diagrams/layout3.xml" ContentType="application/vnd.openxmlformats-officedocument.drawingml.diagram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61" r:id="rId4"/>
    <p:sldId id="262" r:id="rId5"/>
    <p:sldId id="263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DE773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90F1C-7F1A-AD4C-A38E-BD9C86CB9C24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431263-0B65-894A-BB3E-E07CCB4A7DC5}">
      <dgm:prSet phldrT="[Text]"/>
      <dgm:spPr/>
      <dgm:t>
        <a:bodyPr/>
        <a:lstStyle/>
        <a:p>
          <a:r>
            <a:rPr lang="en-US" dirty="0" smtClean="0"/>
            <a:t>STAGE I: S16 A &amp; B   (Beginning)</a:t>
          </a:r>
          <a:endParaRPr lang="en-US" dirty="0"/>
        </a:p>
      </dgm:t>
    </dgm:pt>
    <dgm:pt modelId="{FA04C4FE-6DF4-0842-8649-74722207FBD5}" type="parTrans" cxnId="{C2DB133A-5CBB-CA49-8E37-2A73659CE706}">
      <dgm:prSet/>
      <dgm:spPr/>
      <dgm:t>
        <a:bodyPr/>
        <a:lstStyle/>
        <a:p>
          <a:endParaRPr lang="en-US"/>
        </a:p>
      </dgm:t>
    </dgm:pt>
    <dgm:pt modelId="{396E34E4-6076-2F4B-AE92-5B31F3555E95}" type="sibTrans" cxnId="{C2DB133A-5CBB-CA49-8E37-2A73659CE706}">
      <dgm:prSet/>
      <dgm:spPr/>
      <dgm:t>
        <a:bodyPr/>
        <a:lstStyle/>
        <a:p>
          <a:endParaRPr lang="en-US"/>
        </a:p>
      </dgm:t>
    </dgm:pt>
    <dgm:pt modelId="{38C2ADAD-23A2-5D47-B456-284753AF5705}">
      <dgm:prSet phldrT="[Text]"/>
      <dgm:spPr/>
      <dgm:t>
        <a:bodyPr/>
        <a:lstStyle/>
        <a:p>
          <a:r>
            <a:rPr lang="en-US" dirty="0" smtClean="0"/>
            <a:t>STAGE III: S18 A &amp; B (Settle down)</a:t>
          </a:r>
          <a:endParaRPr lang="en-US" dirty="0"/>
        </a:p>
      </dgm:t>
    </dgm:pt>
    <dgm:pt modelId="{72199725-1ECC-9F4C-BD8A-1AFA1C730B54}" type="parTrans" cxnId="{093A52C2-1849-1743-8CFF-DCDACBCD00B2}">
      <dgm:prSet/>
      <dgm:spPr/>
      <dgm:t>
        <a:bodyPr/>
        <a:lstStyle/>
        <a:p>
          <a:endParaRPr lang="en-US"/>
        </a:p>
      </dgm:t>
    </dgm:pt>
    <dgm:pt modelId="{979438D3-611B-2643-BF0E-362B25075FF8}" type="sibTrans" cxnId="{093A52C2-1849-1743-8CFF-DCDACBCD00B2}">
      <dgm:prSet/>
      <dgm:spPr/>
      <dgm:t>
        <a:bodyPr/>
        <a:lstStyle/>
        <a:p>
          <a:endParaRPr lang="en-US"/>
        </a:p>
      </dgm:t>
    </dgm:pt>
    <dgm:pt modelId="{F262D23C-3D0D-8A4F-8143-BE5999EC08BC}">
      <dgm:prSet phldrT="[Text]"/>
      <dgm:spPr/>
      <dgm:t>
        <a:bodyPr/>
        <a:lstStyle/>
        <a:p>
          <a:r>
            <a:rPr lang="en-US" dirty="0" smtClean="0"/>
            <a:t>50% Queue + 50% Classical in OPEN USE only</a:t>
          </a:r>
          <a:endParaRPr lang="en-US" dirty="0"/>
        </a:p>
      </dgm:t>
    </dgm:pt>
    <dgm:pt modelId="{40F0D389-497B-F34A-A426-DAD712620F09}" type="parTrans" cxnId="{D1CB99AF-7852-234D-888B-13DF949BD204}">
      <dgm:prSet/>
      <dgm:spPr/>
      <dgm:t>
        <a:bodyPr/>
        <a:lstStyle/>
        <a:p>
          <a:endParaRPr lang="en-US"/>
        </a:p>
      </dgm:t>
    </dgm:pt>
    <dgm:pt modelId="{999295DC-187F-E84D-8111-BE64BF5165BC}" type="sibTrans" cxnId="{D1CB99AF-7852-234D-888B-13DF949BD204}">
      <dgm:prSet/>
      <dgm:spPr/>
      <dgm:t>
        <a:bodyPr/>
        <a:lstStyle/>
        <a:p>
          <a:endParaRPr lang="en-US"/>
        </a:p>
      </dgm:t>
    </dgm:pt>
    <dgm:pt modelId="{15AF3A60-3FA9-1E4F-9057-143CA3924275}">
      <dgm:prSet phldrT="[Text]"/>
      <dgm:spPr/>
      <dgm:t>
        <a:bodyPr/>
        <a:lstStyle/>
        <a:p>
          <a:r>
            <a:rPr lang="en-US" dirty="0" smtClean="0"/>
            <a:t>STAGE II: S17 A &amp; B (Stabilizing)	</a:t>
          </a:r>
          <a:endParaRPr lang="en-US" dirty="0"/>
        </a:p>
      </dgm:t>
    </dgm:pt>
    <dgm:pt modelId="{19C2FE32-6A6A-1C42-A8BE-3B53E4E17A4A}" type="sibTrans" cxnId="{748DA2E8-A123-4F4E-A907-D6105550E1A4}">
      <dgm:prSet/>
      <dgm:spPr/>
      <dgm:t>
        <a:bodyPr/>
        <a:lstStyle/>
        <a:p>
          <a:endParaRPr lang="en-US"/>
        </a:p>
      </dgm:t>
    </dgm:pt>
    <dgm:pt modelId="{F9FBB748-CC89-9D48-883E-D1FD1D595BCC}" type="parTrans" cxnId="{748DA2E8-A123-4F4E-A907-D6105550E1A4}">
      <dgm:prSet/>
      <dgm:spPr/>
      <dgm:t>
        <a:bodyPr/>
        <a:lstStyle/>
        <a:p>
          <a:endParaRPr lang="en-US"/>
        </a:p>
      </dgm:t>
    </dgm:pt>
    <dgm:pt modelId="{775F1F39-1ED3-AA41-A35C-5F9492CBE189}">
      <dgm:prSet phldrT="[Text]"/>
      <dgm:spPr/>
      <dgm:t>
        <a:bodyPr/>
        <a:lstStyle/>
        <a:p>
          <a:r>
            <a:rPr lang="en-US" dirty="0" smtClean="0"/>
            <a:t>Only applicants of queue Mode in OPEN USE </a:t>
          </a:r>
          <a:endParaRPr lang="en-US" dirty="0"/>
        </a:p>
      </dgm:t>
    </dgm:pt>
    <dgm:pt modelId="{1C7C4961-9153-7949-8A20-0AE16827D265}" type="sibTrans" cxnId="{4A955672-E2D1-C14C-B6D8-899AF41FA32A}">
      <dgm:prSet/>
      <dgm:spPr/>
      <dgm:t>
        <a:bodyPr/>
        <a:lstStyle/>
        <a:p>
          <a:endParaRPr lang="en-US"/>
        </a:p>
      </dgm:t>
    </dgm:pt>
    <dgm:pt modelId="{18CAE4EA-9028-DD4A-9096-95EA810EC413}" type="parTrans" cxnId="{4A955672-E2D1-C14C-B6D8-899AF41FA32A}">
      <dgm:prSet/>
      <dgm:spPr/>
      <dgm:t>
        <a:bodyPr/>
        <a:lstStyle/>
        <a:p>
          <a:endParaRPr lang="en-US"/>
        </a:p>
      </dgm:t>
    </dgm:pt>
    <dgm:pt modelId="{1A498EC4-F1C7-B147-A058-84A96A6C2086}">
      <dgm:prSet phldrT="[Text]"/>
      <dgm:spPr/>
      <dgm:t>
        <a:bodyPr/>
        <a:lstStyle/>
        <a:p>
          <a:r>
            <a:rPr lang="en-US" dirty="0" smtClean="0"/>
            <a:t>80% Queue + 20% Classical in both OPEN USE and SSP</a:t>
          </a:r>
          <a:endParaRPr lang="en-US" dirty="0"/>
        </a:p>
      </dgm:t>
    </dgm:pt>
    <dgm:pt modelId="{31461631-3045-9D49-B6A2-C52AFC56D41B}" type="parTrans" cxnId="{B29D5396-CE91-7E44-9727-DB700FD59D61}">
      <dgm:prSet/>
      <dgm:spPr/>
      <dgm:t>
        <a:bodyPr/>
        <a:lstStyle/>
        <a:p>
          <a:endParaRPr lang="en-US"/>
        </a:p>
      </dgm:t>
    </dgm:pt>
    <dgm:pt modelId="{834315D7-E0C9-F74F-A22F-A1B4E211DF2D}" type="sibTrans" cxnId="{B29D5396-CE91-7E44-9727-DB700FD59D61}">
      <dgm:prSet/>
      <dgm:spPr/>
      <dgm:t>
        <a:bodyPr/>
        <a:lstStyle/>
        <a:p>
          <a:endParaRPr lang="en-US"/>
        </a:p>
      </dgm:t>
    </dgm:pt>
    <dgm:pt modelId="{CA86CBFA-4E6F-9A49-94C2-41FB6F9733B4}" type="pres">
      <dgm:prSet presAssocID="{6CD90F1C-7F1A-AD4C-A38E-BD9C86CB9C2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7777E0-5B24-BC4B-8500-CD902508D190}" type="pres">
      <dgm:prSet presAssocID="{6CD90F1C-7F1A-AD4C-A38E-BD9C86CB9C24}" presName="dummyMaxCanvas" presStyleCnt="0">
        <dgm:presLayoutVars/>
      </dgm:prSet>
      <dgm:spPr/>
    </dgm:pt>
    <dgm:pt modelId="{5EF87CAC-B6DF-A54A-9CF7-5C66D66158EF}" type="pres">
      <dgm:prSet presAssocID="{6CD90F1C-7F1A-AD4C-A38E-BD9C86CB9C2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C1DBE-F234-9540-9DA8-2A69BE5EF0F3}" type="pres">
      <dgm:prSet presAssocID="{6CD90F1C-7F1A-AD4C-A38E-BD9C86CB9C2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82418-C954-8C41-81FF-A06E52035797}" type="pres">
      <dgm:prSet presAssocID="{6CD90F1C-7F1A-AD4C-A38E-BD9C86CB9C2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F21052-BF05-3348-BBEA-F4CEC8CC1170}" type="pres">
      <dgm:prSet presAssocID="{6CD90F1C-7F1A-AD4C-A38E-BD9C86CB9C2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A4B2A-7861-BC4D-A84F-6A79EB71C6D5}" type="pres">
      <dgm:prSet presAssocID="{6CD90F1C-7F1A-AD4C-A38E-BD9C86CB9C2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3648A-5076-4346-9369-B3BE5399EF1E}" type="pres">
      <dgm:prSet presAssocID="{6CD90F1C-7F1A-AD4C-A38E-BD9C86CB9C2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E7E4A-96B2-394B-889F-E90768573236}" type="pres">
      <dgm:prSet presAssocID="{6CD90F1C-7F1A-AD4C-A38E-BD9C86CB9C2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8C4E3-C8E9-2A41-8833-822306F13983}" type="pres">
      <dgm:prSet presAssocID="{6CD90F1C-7F1A-AD4C-A38E-BD9C86CB9C2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5369EC-92B3-7E4A-B242-F9DA319D131D}" type="presOf" srcId="{F262D23C-3D0D-8A4F-8143-BE5999EC08BC}" destId="{69FE7E4A-96B2-394B-889F-E90768573236}" srcOrd="1" destOrd="1" presId="urn:microsoft.com/office/officeart/2005/8/layout/vProcess5"/>
    <dgm:cxn modelId="{4A955672-E2D1-C14C-B6D8-899AF41FA32A}" srcId="{4F431263-0B65-894A-BB3E-E07CCB4A7DC5}" destId="{775F1F39-1ED3-AA41-A35C-5F9492CBE189}" srcOrd="0" destOrd="0" parTransId="{18CAE4EA-9028-DD4A-9096-95EA810EC413}" sibTransId="{1C7C4961-9153-7949-8A20-0AE16827D265}"/>
    <dgm:cxn modelId="{A36D6DF8-138A-9A41-A13F-2B936E10EB4B}" type="presOf" srcId="{4F431263-0B65-894A-BB3E-E07CCB4A7DC5}" destId="{68C3648A-5076-4346-9369-B3BE5399EF1E}" srcOrd="1" destOrd="0" presId="urn:microsoft.com/office/officeart/2005/8/layout/vProcess5"/>
    <dgm:cxn modelId="{E551C0B2-E55E-DA4B-B5DB-09C882FBA3F1}" type="presOf" srcId="{4F431263-0B65-894A-BB3E-E07CCB4A7DC5}" destId="{5EF87CAC-B6DF-A54A-9CF7-5C66D66158EF}" srcOrd="0" destOrd="0" presId="urn:microsoft.com/office/officeart/2005/8/layout/vProcess5"/>
    <dgm:cxn modelId="{88343E2D-3246-CA4D-B365-D06A26F8D1ED}" type="presOf" srcId="{15AF3A60-3FA9-1E4F-9057-143CA3924275}" destId="{69FE7E4A-96B2-394B-889F-E90768573236}" srcOrd="1" destOrd="0" presId="urn:microsoft.com/office/officeart/2005/8/layout/vProcess5"/>
    <dgm:cxn modelId="{237B2115-62FD-6840-9105-BC2C02967C5E}" type="presOf" srcId="{15AF3A60-3FA9-1E4F-9057-143CA3924275}" destId="{DE2C1DBE-F234-9540-9DA8-2A69BE5EF0F3}" srcOrd="0" destOrd="0" presId="urn:microsoft.com/office/officeart/2005/8/layout/vProcess5"/>
    <dgm:cxn modelId="{18A51F76-0080-4C48-AE49-B90D603A5D7D}" type="presOf" srcId="{F262D23C-3D0D-8A4F-8143-BE5999EC08BC}" destId="{DE2C1DBE-F234-9540-9DA8-2A69BE5EF0F3}" srcOrd="0" destOrd="1" presId="urn:microsoft.com/office/officeart/2005/8/layout/vProcess5"/>
    <dgm:cxn modelId="{D1CB99AF-7852-234D-888B-13DF949BD204}" srcId="{15AF3A60-3FA9-1E4F-9057-143CA3924275}" destId="{F262D23C-3D0D-8A4F-8143-BE5999EC08BC}" srcOrd="0" destOrd="0" parTransId="{40F0D389-497B-F34A-A426-DAD712620F09}" sibTransId="{999295DC-187F-E84D-8111-BE64BF5165BC}"/>
    <dgm:cxn modelId="{B29D5396-CE91-7E44-9727-DB700FD59D61}" srcId="{38C2ADAD-23A2-5D47-B456-284753AF5705}" destId="{1A498EC4-F1C7-B147-A058-84A96A6C2086}" srcOrd="0" destOrd="0" parTransId="{31461631-3045-9D49-B6A2-C52AFC56D41B}" sibTransId="{834315D7-E0C9-F74F-A22F-A1B4E211DF2D}"/>
    <dgm:cxn modelId="{748DA2E8-A123-4F4E-A907-D6105550E1A4}" srcId="{6CD90F1C-7F1A-AD4C-A38E-BD9C86CB9C24}" destId="{15AF3A60-3FA9-1E4F-9057-143CA3924275}" srcOrd="1" destOrd="0" parTransId="{F9FBB748-CC89-9D48-883E-D1FD1D595BCC}" sibTransId="{19C2FE32-6A6A-1C42-A8BE-3B53E4E17A4A}"/>
    <dgm:cxn modelId="{17207761-D6C4-D34D-B907-F050A6D6A9B2}" type="presOf" srcId="{19C2FE32-6A6A-1C42-A8BE-3B53E4E17A4A}" destId="{EF0A4B2A-7861-BC4D-A84F-6A79EB71C6D5}" srcOrd="0" destOrd="0" presId="urn:microsoft.com/office/officeart/2005/8/layout/vProcess5"/>
    <dgm:cxn modelId="{22ADE752-6E4D-F548-BA22-B4A3CB1A2A6A}" type="presOf" srcId="{38C2ADAD-23A2-5D47-B456-284753AF5705}" destId="{93E82418-C954-8C41-81FF-A06E52035797}" srcOrd="0" destOrd="0" presId="urn:microsoft.com/office/officeart/2005/8/layout/vProcess5"/>
    <dgm:cxn modelId="{37753A96-8F44-8444-B025-A6029E0D0AB3}" type="presOf" srcId="{1A498EC4-F1C7-B147-A058-84A96A6C2086}" destId="{08D8C4E3-C8E9-2A41-8833-822306F13983}" srcOrd="1" destOrd="1" presId="urn:microsoft.com/office/officeart/2005/8/layout/vProcess5"/>
    <dgm:cxn modelId="{093A52C2-1849-1743-8CFF-DCDACBCD00B2}" srcId="{6CD90F1C-7F1A-AD4C-A38E-BD9C86CB9C24}" destId="{38C2ADAD-23A2-5D47-B456-284753AF5705}" srcOrd="2" destOrd="0" parTransId="{72199725-1ECC-9F4C-BD8A-1AFA1C730B54}" sibTransId="{979438D3-611B-2643-BF0E-362B25075FF8}"/>
    <dgm:cxn modelId="{7648F1D9-8E6D-1348-AE1D-CA3CCE6B3896}" type="presOf" srcId="{6CD90F1C-7F1A-AD4C-A38E-BD9C86CB9C24}" destId="{CA86CBFA-4E6F-9A49-94C2-41FB6F9733B4}" srcOrd="0" destOrd="0" presId="urn:microsoft.com/office/officeart/2005/8/layout/vProcess5"/>
    <dgm:cxn modelId="{54017A9E-2EC2-104C-9379-D3C364786539}" type="presOf" srcId="{396E34E4-6076-2F4B-AE92-5B31F3555E95}" destId="{EAF21052-BF05-3348-BBEA-F4CEC8CC1170}" srcOrd="0" destOrd="0" presId="urn:microsoft.com/office/officeart/2005/8/layout/vProcess5"/>
    <dgm:cxn modelId="{4180A0D9-67A4-3146-A7C4-8298DC90B0F0}" type="presOf" srcId="{38C2ADAD-23A2-5D47-B456-284753AF5705}" destId="{08D8C4E3-C8E9-2A41-8833-822306F13983}" srcOrd="1" destOrd="0" presId="urn:microsoft.com/office/officeart/2005/8/layout/vProcess5"/>
    <dgm:cxn modelId="{B3FE6A6E-4E8B-9E4F-9D9B-1E8719863BC3}" type="presOf" srcId="{775F1F39-1ED3-AA41-A35C-5F9492CBE189}" destId="{5EF87CAC-B6DF-A54A-9CF7-5C66D66158EF}" srcOrd="0" destOrd="1" presId="urn:microsoft.com/office/officeart/2005/8/layout/vProcess5"/>
    <dgm:cxn modelId="{2B96AEC6-6B87-B746-AB97-1859200B1213}" type="presOf" srcId="{1A498EC4-F1C7-B147-A058-84A96A6C2086}" destId="{93E82418-C954-8C41-81FF-A06E52035797}" srcOrd="0" destOrd="1" presId="urn:microsoft.com/office/officeart/2005/8/layout/vProcess5"/>
    <dgm:cxn modelId="{C2DB133A-5CBB-CA49-8E37-2A73659CE706}" srcId="{6CD90F1C-7F1A-AD4C-A38E-BD9C86CB9C24}" destId="{4F431263-0B65-894A-BB3E-E07CCB4A7DC5}" srcOrd="0" destOrd="0" parTransId="{FA04C4FE-6DF4-0842-8649-74722207FBD5}" sibTransId="{396E34E4-6076-2F4B-AE92-5B31F3555E95}"/>
    <dgm:cxn modelId="{96FE182C-01D0-1746-8521-31A8DCD0224C}" type="presOf" srcId="{775F1F39-1ED3-AA41-A35C-5F9492CBE189}" destId="{68C3648A-5076-4346-9369-B3BE5399EF1E}" srcOrd="1" destOrd="1" presId="urn:microsoft.com/office/officeart/2005/8/layout/vProcess5"/>
    <dgm:cxn modelId="{B4234CDE-C457-7340-9C82-DC3F0013713C}" type="presParOf" srcId="{CA86CBFA-4E6F-9A49-94C2-41FB6F9733B4}" destId="{AE7777E0-5B24-BC4B-8500-CD902508D190}" srcOrd="0" destOrd="0" presId="urn:microsoft.com/office/officeart/2005/8/layout/vProcess5"/>
    <dgm:cxn modelId="{01FDD0BB-88A3-B349-876A-82B5C3646B01}" type="presParOf" srcId="{CA86CBFA-4E6F-9A49-94C2-41FB6F9733B4}" destId="{5EF87CAC-B6DF-A54A-9CF7-5C66D66158EF}" srcOrd="1" destOrd="0" presId="urn:microsoft.com/office/officeart/2005/8/layout/vProcess5"/>
    <dgm:cxn modelId="{DB8391F2-274D-8943-9754-BF0AFB8B67A1}" type="presParOf" srcId="{CA86CBFA-4E6F-9A49-94C2-41FB6F9733B4}" destId="{DE2C1DBE-F234-9540-9DA8-2A69BE5EF0F3}" srcOrd="2" destOrd="0" presId="urn:microsoft.com/office/officeart/2005/8/layout/vProcess5"/>
    <dgm:cxn modelId="{61CFCBDB-D79B-D348-8455-BF009A4F0C5F}" type="presParOf" srcId="{CA86CBFA-4E6F-9A49-94C2-41FB6F9733B4}" destId="{93E82418-C954-8C41-81FF-A06E52035797}" srcOrd="3" destOrd="0" presId="urn:microsoft.com/office/officeart/2005/8/layout/vProcess5"/>
    <dgm:cxn modelId="{5755FD8C-F3F4-3943-A8E8-19FE66B4C3D2}" type="presParOf" srcId="{CA86CBFA-4E6F-9A49-94C2-41FB6F9733B4}" destId="{EAF21052-BF05-3348-BBEA-F4CEC8CC1170}" srcOrd="4" destOrd="0" presId="urn:microsoft.com/office/officeart/2005/8/layout/vProcess5"/>
    <dgm:cxn modelId="{B646F826-D0E9-5C4D-A861-1AABE72864B9}" type="presParOf" srcId="{CA86CBFA-4E6F-9A49-94C2-41FB6F9733B4}" destId="{EF0A4B2A-7861-BC4D-A84F-6A79EB71C6D5}" srcOrd="5" destOrd="0" presId="urn:microsoft.com/office/officeart/2005/8/layout/vProcess5"/>
    <dgm:cxn modelId="{08C56C2B-5600-E248-8D83-7559AE0ED388}" type="presParOf" srcId="{CA86CBFA-4E6F-9A49-94C2-41FB6F9733B4}" destId="{68C3648A-5076-4346-9369-B3BE5399EF1E}" srcOrd="6" destOrd="0" presId="urn:microsoft.com/office/officeart/2005/8/layout/vProcess5"/>
    <dgm:cxn modelId="{EDC76B8A-B438-1745-AD1C-B76CC804B4B8}" type="presParOf" srcId="{CA86CBFA-4E6F-9A49-94C2-41FB6F9733B4}" destId="{69FE7E4A-96B2-394B-889F-E90768573236}" srcOrd="7" destOrd="0" presId="urn:microsoft.com/office/officeart/2005/8/layout/vProcess5"/>
    <dgm:cxn modelId="{F1EB71DA-0414-C14F-8E03-D061C4B30C78}" type="presParOf" srcId="{CA86CBFA-4E6F-9A49-94C2-41FB6F9733B4}" destId="{08D8C4E3-C8E9-2A41-8833-822306F1398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7924D6-3B21-0746-9861-266F420B7201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C41BE0-4BF2-7443-8187-C62E788E4F61}">
      <dgm:prSet phldrT="[Text]"/>
      <dgm:spPr/>
      <dgm:t>
        <a:bodyPr/>
        <a:lstStyle/>
        <a:p>
          <a:r>
            <a:rPr lang="en-US" dirty="0" smtClean="0"/>
            <a:t>Manage of Queue Schedule and Completion rate</a:t>
          </a:r>
          <a:endParaRPr lang="en-US" dirty="0"/>
        </a:p>
      </dgm:t>
    </dgm:pt>
    <dgm:pt modelId="{0D0B9E7F-AD9F-2440-9DD3-BEE2377D5EE1}" type="parTrans" cxnId="{0B5810B2-F8D4-1C41-B809-36041905E425}">
      <dgm:prSet/>
      <dgm:spPr/>
      <dgm:t>
        <a:bodyPr/>
        <a:lstStyle/>
        <a:p>
          <a:endParaRPr lang="en-US"/>
        </a:p>
      </dgm:t>
    </dgm:pt>
    <dgm:pt modelId="{DAD2DD0B-4AED-D641-A7EC-6D9A67F865E2}" type="sibTrans" cxnId="{0B5810B2-F8D4-1C41-B809-36041905E425}">
      <dgm:prSet/>
      <dgm:spPr/>
      <dgm:t>
        <a:bodyPr/>
        <a:lstStyle/>
        <a:p>
          <a:endParaRPr lang="en-US"/>
        </a:p>
      </dgm:t>
    </dgm:pt>
    <dgm:pt modelId="{D11DE80E-784B-F041-8FB7-2DD143C10478}">
      <dgm:prSet phldrT="[Text]"/>
      <dgm:spPr/>
      <dgm:t>
        <a:bodyPr/>
        <a:lstStyle/>
        <a:p>
          <a:r>
            <a:rPr lang="en-US" dirty="0" smtClean="0"/>
            <a:t>Queue Observers</a:t>
          </a:r>
          <a:endParaRPr lang="en-US" dirty="0"/>
        </a:p>
      </dgm:t>
    </dgm:pt>
    <dgm:pt modelId="{99143E8A-9F58-9546-966B-A23EFDB184E3}" type="parTrans" cxnId="{4CAE21DD-20F1-574B-B777-384A30A7FD72}">
      <dgm:prSet/>
      <dgm:spPr/>
      <dgm:t>
        <a:bodyPr/>
        <a:lstStyle/>
        <a:p>
          <a:endParaRPr lang="en-US"/>
        </a:p>
      </dgm:t>
    </dgm:pt>
    <dgm:pt modelId="{50A0288F-9B61-E247-8191-7692CAFA5E4E}" type="sibTrans" cxnId="{4CAE21DD-20F1-574B-B777-384A30A7FD72}">
      <dgm:prSet/>
      <dgm:spPr/>
      <dgm:t>
        <a:bodyPr/>
        <a:lstStyle/>
        <a:p>
          <a:endParaRPr lang="en-US"/>
        </a:p>
      </dgm:t>
    </dgm:pt>
    <dgm:pt modelId="{A5E1B564-3152-9646-9633-90B70885F142}">
      <dgm:prSet phldrT="[Text]"/>
      <dgm:spPr/>
      <dgm:t>
        <a:bodyPr/>
        <a:lstStyle/>
        <a:p>
          <a:r>
            <a:rPr lang="en-US" dirty="0" smtClean="0"/>
            <a:t>Queue Software Management</a:t>
          </a:r>
          <a:endParaRPr lang="en-US" dirty="0"/>
        </a:p>
      </dgm:t>
    </dgm:pt>
    <dgm:pt modelId="{8E8D3725-C77A-2D49-8F24-6F07019644B9}" type="parTrans" cxnId="{C10E34A4-8288-1F43-9327-1C202B4BC09E}">
      <dgm:prSet/>
      <dgm:spPr/>
      <dgm:t>
        <a:bodyPr/>
        <a:lstStyle/>
        <a:p>
          <a:endParaRPr lang="en-US"/>
        </a:p>
      </dgm:t>
    </dgm:pt>
    <dgm:pt modelId="{6D19328A-5BC6-474A-B781-7B65739260F3}" type="sibTrans" cxnId="{C10E34A4-8288-1F43-9327-1C202B4BC09E}">
      <dgm:prSet/>
      <dgm:spPr/>
      <dgm:t>
        <a:bodyPr/>
        <a:lstStyle/>
        <a:p>
          <a:endParaRPr lang="en-US"/>
        </a:p>
      </dgm:t>
    </dgm:pt>
    <dgm:pt modelId="{851A3019-B279-2D49-862C-7BB26E3F4071}">
      <dgm:prSet phldrT="[Text]"/>
      <dgm:spPr/>
      <dgm:t>
        <a:bodyPr/>
        <a:lstStyle/>
        <a:p>
          <a:r>
            <a:rPr lang="en-US" dirty="0" smtClean="0"/>
            <a:t>Quality Assessment</a:t>
          </a:r>
          <a:endParaRPr lang="en-US" dirty="0"/>
        </a:p>
      </dgm:t>
    </dgm:pt>
    <dgm:pt modelId="{98B1C2E8-9B60-2946-8132-ADA84F0FED36}" type="parTrans" cxnId="{1E54B0F0-5A3D-0346-84B5-3DDCF5E58D05}">
      <dgm:prSet/>
      <dgm:spPr/>
      <dgm:t>
        <a:bodyPr/>
        <a:lstStyle/>
        <a:p>
          <a:endParaRPr lang="en-US"/>
        </a:p>
      </dgm:t>
    </dgm:pt>
    <dgm:pt modelId="{860EB835-1B57-7C46-8379-B5917C416D9F}" type="sibTrans" cxnId="{1E54B0F0-5A3D-0346-84B5-3DDCF5E58D05}">
      <dgm:prSet/>
      <dgm:spPr/>
      <dgm:t>
        <a:bodyPr/>
        <a:lstStyle/>
        <a:p>
          <a:endParaRPr lang="en-US"/>
        </a:p>
      </dgm:t>
    </dgm:pt>
    <dgm:pt modelId="{D9ED7234-60FD-4349-BF0A-2DAB87BC0801}">
      <dgm:prSet phldrT="[Text]"/>
      <dgm:spPr/>
      <dgm:t>
        <a:bodyPr/>
        <a:lstStyle/>
        <a:p>
          <a:r>
            <a:rPr lang="en-US" dirty="0" smtClean="0"/>
            <a:t>Operation Center: </a:t>
          </a:r>
          <a:r>
            <a:rPr lang="en-US" dirty="0" err="1" smtClean="0"/>
            <a:t>Imanishi</a:t>
          </a:r>
          <a:r>
            <a:rPr lang="en-US" dirty="0" smtClean="0"/>
            <a:t>, Pyo, Nakano + FQA staff</a:t>
          </a:r>
          <a:endParaRPr lang="en-US" dirty="0"/>
        </a:p>
      </dgm:t>
    </dgm:pt>
    <dgm:pt modelId="{5711EB6D-62BD-A846-9ECE-6E12A3994DB4}" type="parTrans" cxnId="{7808AEAF-286E-784E-95FC-DDD987731A3F}">
      <dgm:prSet/>
      <dgm:spPr/>
      <dgm:t>
        <a:bodyPr/>
        <a:lstStyle/>
        <a:p>
          <a:endParaRPr lang="en-US"/>
        </a:p>
      </dgm:t>
    </dgm:pt>
    <dgm:pt modelId="{7256DDDC-E9F5-A546-BE0B-3870C095C67A}" type="sibTrans" cxnId="{7808AEAF-286E-784E-95FC-DDD987731A3F}">
      <dgm:prSet/>
      <dgm:spPr/>
      <dgm:t>
        <a:bodyPr/>
        <a:lstStyle/>
        <a:p>
          <a:endParaRPr lang="en-US"/>
        </a:p>
      </dgm:t>
    </dgm:pt>
    <dgm:pt modelId="{AFC99EFB-BDEC-4340-A882-9696E5562498}">
      <dgm:prSet phldrT="[Text]"/>
      <dgm:spPr/>
      <dgm:t>
        <a:bodyPr/>
        <a:lstStyle/>
        <a:p>
          <a:r>
            <a:rPr lang="en-US" dirty="0" err="1" smtClean="0"/>
            <a:t>SAs</a:t>
          </a:r>
          <a:r>
            <a:rPr lang="en-US" dirty="0" smtClean="0"/>
            <a:t>, </a:t>
          </a:r>
          <a:r>
            <a:rPr lang="en-US" dirty="0" err="1" smtClean="0"/>
            <a:t>SSAs</a:t>
          </a:r>
          <a:r>
            <a:rPr lang="en-US" dirty="0" smtClean="0"/>
            <a:t>, Operators, HSC Astronomers</a:t>
          </a:r>
          <a:endParaRPr lang="en-US" dirty="0"/>
        </a:p>
      </dgm:t>
    </dgm:pt>
    <dgm:pt modelId="{7806A567-ECE4-C54B-B795-3B81B978ACCF}" type="parTrans" cxnId="{35CAD0E6-6142-4446-A1CD-BEF55AF6FC1D}">
      <dgm:prSet/>
      <dgm:spPr/>
      <dgm:t>
        <a:bodyPr/>
        <a:lstStyle/>
        <a:p>
          <a:endParaRPr lang="en-US"/>
        </a:p>
      </dgm:t>
    </dgm:pt>
    <dgm:pt modelId="{39D048FA-A1D9-DA4A-A5A3-6ADE5BDDE4D6}" type="sibTrans" cxnId="{35CAD0E6-6142-4446-A1CD-BEF55AF6FC1D}">
      <dgm:prSet/>
      <dgm:spPr/>
      <dgm:t>
        <a:bodyPr/>
        <a:lstStyle/>
        <a:p>
          <a:endParaRPr lang="en-US"/>
        </a:p>
      </dgm:t>
    </dgm:pt>
    <dgm:pt modelId="{81D5194D-4675-CE4E-A15D-2AE62A2DB9B3}">
      <dgm:prSet phldrT="[Text]"/>
      <dgm:spPr/>
      <dgm:t>
        <a:bodyPr/>
        <a:lstStyle/>
        <a:p>
          <a:r>
            <a:rPr lang="en-US" dirty="0" smtClean="0"/>
            <a:t>OCS team  &amp; CDM ( </a:t>
          </a:r>
          <a:r>
            <a:rPr lang="en-US" dirty="0" err="1" smtClean="0"/>
            <a:t>ProMS</a:t>
          </a:r>
          <a:r>
            <a:rPr lang="en-US" dirty="0" smtClean="0"/>
            <a:t>  and STARS system)</a:t>
          </a:r>
          <a:endParaRPr lang="en-US" dirty="0"/>
        </a:p>
      </dgm:t>
    </dgm:pt>
    <dgm:pt modelId="{76A9A049-61D8-6340-A1B0-ACD4CE0416F3}" type="parTrans" cxnId="{01D738F8-08E2-A849-A36A-559E08FE29DC}">
      <dgm:prSet/>
      <dgm:spPr/>
      <dgm:t>
        <a:bodyPr/>
        <a:lstStyle/>
        <a:p>
          <a:endParaRPr lang="en-US"/>
        </a:p>
      </dgm:t>
    </dgm:pt>
    <dgm:pt modelId="{A323C9AB-1026-E140-8BA4-D9BC390A7583}" type="sibTrans" cxnId="{01D738F8-08E2-A849-A36A-559E08FE29DC}">
      <dgm:prSet/>
      <dgm:spPr/>
      <dgm:t>
        <a:bodyPr/>
        <a:lstStyle/>
        <a:p>
          <a:endParaRPr lang="en-US"/>
        </a:p>
      </dgm:t>
    </dgm:pt>
    <dgm:pt modelId="{C6AE352C-FA56-BA4A-A0B4-04731F09D929}">
      <dgm:prSet phldrT="[Text]"/>
      <dgm:spPr/>
      <dgm:t>
        <a:bodyPr/>
        <a:lstStyle/>
        <a:p>
          <a:r>
            <a:rPr lang="en-US" dirty="0" smtClean="0"/>
            <a:t>Initial QA during observation with HSC quick look programs by </a:t>
          </a:r>
          <a:r>
            <a:rPr lang="en-US" dirty="0" err="1" smtClean="0"/>
            <a:t>SAs</a:t>
          </a:r>
          <a:endParaRPr lang="en-US" dirty="0"/>
        </a:p>
      </dgm:t>
    </dgm:pt>
    <dgm:pt modelId="{E976E28B-40DB-1E40-9089-51315549FF2C}" type="parTrans" cxnId="{9AE19CB2-388C-6642-AE16-AD132A78E9F5}">
      <dgm:prSet/>
      <dgm:spPr/>
      <dgm:t>
        <a:bodyPr/>
        <a:lstStyle/>
        <a:p>
          <a:endParaRPr lang="en-US"/>
        </a:p>
      </dgm:t>
    </dgm:pt>
    <dgm:pt modelId="{DBCC2779-222A-C94C-90CD-BFF084EEA723}" type="sibTrans" cxnId="{9AE19CB2-388C-6642-AE16-AD132A78E9F5}">
      <dgm:prSet/>
      <dgm:spPr/>
      <dgm:t>
        <a:bodyPr/>
        <a:lstStyle/>
        <a:p>
          <a:endParaRPr lang="en-US"/>
        </a:p>
      </dgm:t>
    </dgm:pt>
    <dgm:pt modelId="{9251149C-BA0E-5F4E-BC9A-89A008AA6D3B}">
      <dgm:prSet phldrT="[Text]"/>
      <dgm:spPr/>
      <dgm:t>
        <a:bodyPr/>
        <a:lstStyle/>
        <a:p>
          <a:r>
            <a:rPr lang="en-US" dirty="0" smtClean="0"/>
            <a:t>Final QA will be done by FQA staff in the next morning.</a:t>
          </a:r>
          <a:endParaRPr lang="en-US" dirty="0"/>
        </a:p>
      </dgm:t>
    </dgm:pt>
    <dgm:pt modelId="{5D55532B-323E-A446-8785-55D16CC05973}" type="parTrans" cxnId="{3234A1CB-C29A-0449-8DE5-EA616A419BF8}">
      <dgm:prSet/>
      <dgm:spPr/>
      <dgm:t>
        <a:bodyPr/>
        <a:lstStyle/>
        <a:p>
          <a:endParaRPr lang="en-US"/>
        </a:p>
      </dgm:t>
    </dgm:pt>
    <dgm:pt modelId="{5206A041-55C3-0247-8EF1-A28B3EC5D653}" type="sibTrans" cxnId="{3234A1CB-C29A-0449-8DE5-EA616A419BF8}">
      <dgm:prSet/>
      <dgm:spPr/>
      <dgm:t>
        <a:bodyPr/>
        <a:lstStyle/>
        <a:p>
          <a:endParaRPr lang="en-US"/>
        </a:p>
      </dgm:t>
    </dgm:pt>
    <dgm:pt modelId="{8B73C8EF-3641-E447-9A30-B0D5F21580A7}">
      <dgm:prSet phldrT="[Text]"/>
      <dgm:spPr/>
      <dgm:t>
        <a:bodyPr/>
        <a:lstStyle/>
        <a:p>
          <a:r>
            <a:rPr lang="en-US" dirty="0" smtClean="0"/>
            <a:t>With Queue planning and simulation program</a:t>
          </a:r>
          <a:endParaRPr lang="en-US" dirty="0"/>
        </a:p>
      </dgm:t>
    </dgm:pt>
    <dgm:pt modelId="{BF37E638-9897-A741-8131-7D10B063F61E}" type="parTrans" cxnId="{ACE0DF53-7024-BC48-9CDF-3235C6789C79}">
      <dgm:prSet/>
      <dgm:spPr/>
      <dgm:t>
        <a:bodyPr/>
        <a:lstStyle/>
        <a:p>
          <a:endParaRPr lang="en-US"/>
        </a:p>
      </dgm:t>
    </dgm:pt>
    <dgm:pt modelId="{E7747817-1122-8742-B45F-D57B05331576}" type="sibTrans" cxnId="{ACE0DF53-7024-BC48-9CDF-3235C6789C79}">
      <dgm:prSet/>
      <dgm:spPr/>
      <dgm:t>
        <a:bodyPr/>
        <a:lstStyle/>
        <a:p>
          <a:endParaRPr lang="en-US"/>
        </a:p>
      </dgm:t>
    </dgm:pt>
    <dgm:pt modelId="{C5819864-4B60-DF45-8487-3B1003B6BBA6}" type="pres">
      <dgm:prSet presAssocID="{3C7924D6-3B21-0746-9861-266F420B72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5A3D55-AFCB-5346-AA59-FD6246395AB3}" type="pres">
      <dgm:prSet presAssocID="{8EC41BE0-4BF2-7443-8187-C62E788E4F61}" presName="parentLin" presStyleCnt="0"/>
      <dgm:spPr/>
    </dgm:pt>
    <dgm:pt modelId="{F9BE9FE2-65B8-B449-9E5F-07C54C306705}" type="pres">
      <dgm:prSet presAssocID="{8EC41BE0-4BF2-7443-8187-C62E788E4F6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5A814E3A-AC98-0E42-A904-EEB6754771CC}" type="pres">
      <dgm:prSet presAssocID="{8EC41BE0-4BF2-7443-8187-C62E788E4F6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F3E2A-47DC-FA48-849D-0E13250DA0A6}" type="pres">
      <dgm:prSet presAssocID="{8EC41BE0-4BF2-7443-8187-C62E788E4F61}" presName="negativeSpace" presStyleCnt="0"/>
      <dgm:spPr/>
    </dgm:pt>
    <dgm:pt modelId="{75E0BB01-8908-1042-A9D2-352A47DD2FD9}" type="pres">
      <dgm:prSet presAssocID="{8EC41BE0-4BF2-7443-8187-C62E788E4F6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4E4AEC-E15D-354C-9479-1DECB77D25C5}" type="pres">
      <dgm:prSet presAssocID="{DAD2DD0B-4AED-D641-A7EC-6D9A67F865E2}" presName="spaceBetweenRectangles" presStyleCnt="0"/>
      <dgm:spPr/>
    </dgm:pt>
    <dgm:pt modelId="{93529249-52C8-1B4D-8498-A219DB501CE3}" type="pres">
      <dgm:prSet presAssocID="{D11DE80E-784B-F041-8FB7-2DD143C10478}" presName="parentLin" presStyleCnt="0"/>
      <dgm:spPr/>
    </dgm:pt>
    <dgm:pt modelId="{DBB56958-B66B-214F-A06F-9296BC246BE9}" type="pres">
      <dgm:prSet presAssocID="{D11DE80E-784B-F041-8FB7-2DD143C1047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F1003EF-BFE3-1A49-BBA7-7D4BF256483E}" type="pres">
      <dgm:prSet presAssocID="{D11DE80E-784B-F041-8FB7-2DD143C1047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9497D-9F10-B242-9685-BD06DEAF6C63}" type="pres">
      <dgm:prSet presAssocID="{D11DE80E-784B-F041-8FB7-2DD143C10478}" presName="negativeSpace" presStyleCnt="0"/>
      <dgm:spPr/>
    </dgm:pt>
    <dgm:pt modelId="{1BDA46FF-30FA-E244-936F-D06AEC0399E1}" type="pres">
      <dgm:prSet presAssocID="{D11DE80E-784B-F041-8FB7-2DD143C1047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F64D7-FF15-3249-A9BD-EA602A6B7759}" type="pres">
      <dgm:prSet presAssocID="{50A0288F-9B61-E247-8191-7692CAFA5E4E}" presName="spaceBetweenRectangles" presStyleCnt="0"/>
      <dgm:spPr/>
    </dgm:pt>
    <dgm:pt modelId="{A467CA65-E5C4-2943-A7EC-D95A82B15414}" type="pres">
      <dgm:prSet presAssocID="{A5E1B564-3152-9646-9633-90B70885F142}" presName="parentLin" presStyleCnt="0"/>
      <dgm:spPr/>
    </dgm:pt>
    <dgm:pt modelId="{FFE6A441-51D9-BE4D-B0DA-492106434F57}" type="pres">
      <dgm:prSet presAssocID="{A5E1B564-3152-9646-9633-90B70885F142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6158013D-6157-6445-B2FA-2B79D0F8168A}" type="pres">
      <dgm:prSet presAssocID="{A5E1B564-3152-9646-9633-90B70885F14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1AC18E-D813-7140-9F84-B28315C86E3B}" type="pres">
      <dgm:prSet presAssocID="{A5E1B564-3152-9646-9633-90B70885F142}" presName="negativeSpace" presStyleCnt="0"/>
      <dgm:spPr/>
    </dgm:pt>
    <dgm:pt modelId="{53C17D14-A828-8B49-8F85-0C6FDCBF1E60}" type="pres">
      <dgm:prSet presAssocID="{A5E1B564-3152-9646-9633-90B70885F14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E0B84-327C-074A-8D62-5C4F1E2225FB}" type="pres">
      <dgm:prSet presAssocID="{6D19328A-5BC6-474A-B781-7B65739260F3}" presName="spaceBetweenRectangles" presStyleCnt="0"/>
      <dgm:spPr/>
    </dgm:pt>
    <dgm:pt modelId="{C24AE454-3108-3341-BB66-DE4ED9AD7916}" type="pres">
      <dgm:prSet presAssocID="{851A3019-B279-2D49-862C-7BB26E3F4071}" presName="parentLin" presStyleCnt="0"/>
      <dgm:spPr/>
    </dgm:pt>
    <dgm:pt modelId="{81FACE0A-A5DC-5A4F-887F-CB78672AF140}" type="pres">
      <dgm:prSet presAssocID="{851A3019-B279-2D49-862C-7BB26E3F4071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6C93E015-5713-244B-94B4-50107DBBA31B}" type="pres">
      <dgm:prSet presAssocID="{851A3019-B279-2D49-862C-7BB26E3F407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6FE32-00FB-724C-9D63-7921FE6420E4}" type="pres">
      <dgm:prSet presAssocID="{851A3019-B279-2D49-862C-7BB26E3F4071}" presName="negativeSpace" presStyleCnt="0"/>
      <dgm:spPr/>
    </dgm:pt>
    <dgm:pt modelId="{CA0DA167-23EC-3145-999E-F5558C96A298}" type="pres">
      <dgm:prSet presAssocID="{851A3019-B279-2D49-862C-7BB26E3F4071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080A21-6455-9240-B993-852D33660F9E}" type="presOf" srcId="{8EC41BE0-4BF2-7443-8187-C62E788E4F61}" destId="{5A814E3A-AC98-0E42-A904-EEB6754771CC}" srcOrd="1" destOrd="0" presId="urn:microsoft.com/office/officeart/2005/8/layout/list1"/>
    <dgm:cxn modelId="{1E54B0F0-5A3D-0346-84B5-3DDCF5E58D05}" srcId="{3C7924D6-3B21-0746-9861-266F420B7201}" destId="{851A3019-B279-2D49-862C-7BB26E3F4071}" srcOrd="3" destOrd="0" parTransId="{98B1C2E8-9B60-2946-8132-ADA84F0FED36}" sibTransId="{860EB835-1B57-7C46-8379-B5917C416D9F}"/>
    <dgm:cxn modelId="{D5C08D80-A82B-1746-9607-EA151FDF3179}" type="presOf" srcId="{AFC99EFB-BDEC-4340-A882-9696E5562498}" destId="{1BDA46FF-30FA-E244-936F-D06AEC0399E1}" srcOrd="0" destOrd="0" presId="urn:microsoft.com/office/officeart/2005/8/layout/list1"/>
    <dgm:cxn modelId="{E83D7D1D-6C65-D24D-8B05-7CE901B407C1}" type="presOf" srcId="{8EC41BE0-4BF2-7443-8187-C62E788E4F61}" destId="{F9BE9FE2-65B8-B449-9E5F-07C54C306705}" srcOrd="0" destOrd="0" presId="urn:microsoft.com/office/officeart/2005/8/layout/list1"/>
    <dgm:cxn modelId="{530FFC2A-23DC-FE48-B3FD-B0832F01DE10}" type="presOf" srcId="{A5E1B564-3152-9646-9633-90B70885F142}" destId="{FFE6A441-51D9-BE4D-B0DA-492106434F57}" srcOrd="0" destOrd="0" presId="urn:microsoft.com/office/officeart/2005/8/layout/list1"/>
    <dgm:cxn modelId="{934B6D20-CB6A-FC46-A222-AA137851E7BC}" type="presOf" srcId="{8B73C8EF-3641-E447-9A30-B0D5F21580A7}" destId="{75E0BB01-8908-1042-A9D2-352A47DD2FD9}" srcOrd="0" destOrd="1" presId="urn:microsoft.com/office/officeart/2005/8/layout/list1"/>
    <dgm:cxn modelId="{3234A1CB-C29A-0449-8DE5-EA616A419BF8}" srcId="{851A3019-B279-2D49-862C-7BB26E3F4071}" destId="{9251149C-BA0E-5F4E-BC9A-89A008AA6D3B}" srcOrd="1" destOrd="0" parTransId="{5D55532B-323E-A446-8785-55D16CC05973}" sibTransId="{5206A041-55C3-0247-8EF1-A28B3EC5D653}"/>
    <dgm:cxn modelId="{6CD9E6ED-8F98-314C-B6C7-BE4425F18E3C}" type="presOf" srcId="{C6AE352C-FA56-BA4A-A0B4-04731F09D929}" destId="{CA0DA167-23EC-3145-999E-F5558C96A298}" srcOrd="0" destOrd="0" presId="urn:microsoft.com/office/officeart/2005/8/layout/list1"/>
    <dgm:cxn modelId="{A7E0B845-8405-AA41-BFB2-25608A888EA5}" type="presOf" srcId="{D9ED7234-60FD-4349-BF0A-2DAB87BC0801}" destId="{75E0BB01-8908-1042-A9D2-352A47DD2FD9}" srcOrd="0" destOrd="0" presId="urn:microsoft.com/office/officeart/2005/8/layout/list1"/>
    <dgm:cxn modelId="{7555FC47-5545-874A-8476-65D9195EF0B9}" type="presOf" srcId="{A5E1B564-3152-9646-9633-90B70885F142}" destId="{6158013D-6157-6445-B2FA-2B79D0F8168A}" srcOrd="1" destOrd="0" presId="urn:microsoft.com/office/officeart/2005/8/layout/list1"/>
    <dgm:cxn modelId="{B32893F3-662B-6343-A6A6-6FC351CA7EE7}" type="presOf" srcId="{851A3019-B279-2D49-862C-7BB26E3F4071}" destId="{6C93E015-5713-244B-94B4-50107DBBA31B}" srcOrd="1" destOrd="0" presId="urn:microsoft.com/office/officeart/2005/8/layout/list1"/>
    <dgm:cxn modelId="{35CAD0E6-6142-4446-A1CD-BEF55AF6FC1D}" srcId="{D11DE80E-784B-F041-8FB7-2DD143C10478}" destId="{AFC99EFB-BDEC-4340-A882-9696E5562498}" srcOrd="0" destOrd="0" parTransId="{7806A567-ECE4-C54B-B795-3B81B978ACCF}" sibTransId="{39D048FA-A1D9-DA4A-A5A3-6ADE5BDDE4D6}"/>
    <dgm:cxn modelId="{7808AEAF-286E-784E-95FC-DDD987731A3F}" srcId="{8EC41BE0-4BF2-7443-8187-C62E788E4F61}" destId="{D9ED7234-60FD-4349-BF0A-2DAB87BC0801}" srcOrd="0" destOrd="0" parTransId="{5711EB6D-62BD-A846-9ECE-6E12A3994DB4}" sibTransId="{7256DDDC-E9F5-A546-BE0B-3870C095C67A}"/>
    <dgm:cxn modelId="{01D738F8-08E2-A849-A36A-559E08FE29DC}" srcId="{A5E1B564-3152-9646-9633-90B70885F142}" destId="{81D5194D-4675-CE4E-A15D-2AE62A2DB9B3}" srcOrd="0" destOrd="0" parTransId="{76A9A049-61D8-6340-A1B0-ACD4CE0416F3}" sibTransId="{A323C9AB-1026-E140-8BA4-D9BC390A7583}"/>
    <dgm:cxn modelId="{2F020126-321D-3A44-8533-259A34726DE7}" type="presOf" srcId="{81D5194D-4675-CE4E-A15D-2AE62A2DB9B3}" destId="{53C17D14-A828-8B49-8F85-0C6FDCBF1E60}" srcOrd="0" destOrd="0" presId="urn:microsoft.com/office/officeart/2005/8/layout/list1"/>
    <dgm:cxn modelId="{8DFDCF1A-93D4-9E41-8FB7-14C470A485CB}" type="presOf" srcId="{9251149C-BA0E-5F4E-BC9A-89A008AA6D3B}" destId="{CA0DA167-23EC-3145-999E-F5558C96A298}" srcOrd="0" destOrd="1" presId="urn:microsoft.com/office/officeart/2005/8/layout/list1"/>
    <dgm:cxn modelId="{0B5810B2-F8D4-1C41-B809-36041905E425}" srcId="{3C7924D6-3B21-0746-9861-266F420B7201}" destId="{8EC41BE0-4BF2-7443-8187-C62E788E4F61}" srcOrd="0" destOrd="0" parTransId="{0D0B9E7F-AD9F-2440-9DD3-BEE2377D5EE1}" sibTransId="{DAD2DD0B-4AED-D641-A7EC-6D9A67F865E2}"/>
    <dgm:cxn modelId="{9AE19CB2-388C-6642-AE16-AD132A78E9F5}" srcId="{851A3019-B279-2D49-862C-7BB26E3F4071}" destId="{C6AE352C-FA56-BA4A-A0B4-04731F09D929}" srcOrd="0" destOrd="0" parTransId="{E976E28B-40DB-1E40-9089-51315549FF2C}" sibTransId="{DBCC2779-222A-C94C-90CD-BFF084EEA723}"/>
    <dgm:cxn modelId="{ACE0DF53-7024-BC48-9CDF-3235C6789C79}" srcId="{8EC41BE0-4BF2-7443-8187-C62E788E4F61}" destId="{8B73C8EF-3641-E447-9A30-B0D5F21580A7}" srcOrd="1" destOrd="0" parTransId="{BF37E638-9897-A741-8131-7D10B063F61E}" sibTransId="{E7747817-1122-8742-B45F-D57B05331576}"/>
    <dgm:cxn modelId="{4CAE21DD-20F1-574B-B777-384A30A7FD72}" srcId="{3C7924D6-3B21-0746-9861-266F420B7201}" destId="{D11DE80E-784B-F041-8FB7-2DD143C10478}" srcOrd="1" destOrd="0" parTransId="{99143E8A-9F58-9546-966B-A23EFDB184E3}" sibTransId="{50A0288F-9B61-E247-8191-7692CAFA5E4E}"/>
    <dgm:cxn modelId="{C10E34A4-8288-1F43-9327-1C202B4BC09E}" srcId="{3C7924D6-3B21-0746-9861-266F420B7201}" destId="{A5E1B564-3152-9646-9633-90B70885F142}" srcOrd="2" destOrd="0" parTransId="{8E8D3725-C77A-2D49-8F24-6F07019644B9}" sibTransId="{6D19328A-5BC6-474A-B781-7B65739260F3}"/>
    <dgm:cxn modelId="{9ED242B1-664B-E844-A5ED-792AE3A3D3A4}" type="presOf" srcId="{3C7924D6-3B21-0746-9861-266F420B7201}" destId="{C5819864-4B60-DF45-8487-3B1003B6BBA6}" srcOrd="0" destOrd="0" presId="urn:microsoft.com/office/officeart/2005/8/layout/list1"/>
    <dgm:cxn modelId="{A5BAA2F0-913B-8741-A9C7-80F087F2F472}" type="presOf" srcId="{D11DE80E-784B-F041-8FB7-2DD143C10478}" destId="{6F1003EF-BFE3-1A49-BBA7-7D4BF256483E}" srcOrd="1" destOrd="0" presId="urn:microsoft.com/office/officeart/2005/8/layout/list1"/>
    <dgm:cxn modelId="{EFB70C8D-55DF-9748-9B2A-691A0889153B}" type="presOf" srcId="{D11DE80E-784B-F041-8FB7-2DD143C10478}" destId="{DBB56958-B66B-214F-A06F-9296BC246BE9}" srcOrd="0" destOrd="0" presId="urn:microsoft.com/office/officeart/2005/8/layout/list1"/>
    <dgm:cxn modelId="{52EB904D-6383-5645-B380-495EC5774591}" type="presOf" srcId="{851A3019-B279-2D49-862C-7BB26E3F4071}" destId="{81FACE0A-A5DC-5A4F-887F-CB78672AF140}" srcOrd="0" destOrd="0" presId="urn:microsoft.com/office/officeart/2005/8/layout/list1"/>
    <dgm:cxn modelId="{76D81AD8-1F1F-F449-9175-F2DB130F26C5}" type="presParOf" srcId="{C5819864-4B60-DF45-8487-3B1003B6BBA6}" destId="{B15A3D55-AFCB-5346-AA59-FD6246395AB3}" srcOrd="0" destOrd="0" presId="urn:microsoft.com/office/officeart/2005/8/layout/list1"/>
    <dgm:cxn modelId="{76742C2E-C6FE-9E43-A996-FCB7795B69C4}" type="presParOf" srcId="{B15A3D55-AFCB-5346-AA59-FD6246395AB3}" destId="{F9BE9FE2-65B8-B449-9E5F-07C54C306705}" srcOrd="0" destOrd="0" presId="urn:microsoft.com/office/officeart/2005/8/layout/list1"/>
    <dgm:cxn modelId="{07655404-05CA-4945-BA46-5D97701DDA63}" type="presParOf" srcId="{B15A3D55-AFCB-5346-AA59-FD6246395AB3}" destId="{5A814E3A-AC98-0E42-A904-EEB6754771CC}" srcOrd="1" destOrd="0" presId="urn:microsoft.com/office/officeart/2005/8/layout/list1"/>
    <dgm:cxn modelId="{5CA6F0BD-2154-8D42-BAAF-FD03356EBC52}" type="presParOf" srcId="{C5819864-4B60-DF45-8487-3B1003B6BBA6}" destId="{749F3E2A-47DC-FA48-849D-0E13250DA0A6}" srcOrd="1" destOrd="0" presId="urn:microsoft.com/office/officeart/2005/8/layout/list1"/>
    <dgm:cxn modelId="{DE2BFC5C-F792-9E48-BC9B-8179A1BD1462}" type="presParOf" srcId="{C5819864-4B60-DF45-8487-3B1003B6BBA6}" destId="{75E0BB01-8908-1042-A9D2-352A47DD2FD9}" srcOrd="2" destOrd="0" presId="urn:microsoft.com/office/officeart/2005/8/layout/list1"/>
    <dgm:cxn modelId="{836C85DF-8202-064D-ADCE-0367F36D2719}" type="presParOf" srcId="{C5819864-4B60-DF45-8487-3B1003B6BBA6}" destId="{2B4E4AEC-E15D-354C-9479-1DECB77D25C5}" srcOrd="3" destOrd="0" presId="urn:microsoft.com/office/officeart/2005/8/layout/list1"/>
    <dgm:cxn modelId="{B2D03BA4-E9CB-494B-AA07-39E176F9ED2C}" type="presParOf" srcId="{C5819864-4B60-DF45-8487-3B1003B6BBA6}" destId="{93529249-52C8-1B4D-8498-A219DB501CE3}" srcOrd="4" destOrd="0" presId="urn:microsoft.com/office/officeart/2005/8/layout/list1"/>
    <dgm:cxn modelId="{050DB022-700C-BA4C-9EAF-5F9AEDBDAE94}" type="presParOf" srcId="{93529249-52C8-1B4D-8498-A219DB501CE3}" destId="{DBB56958-B66B-214F-A06F-9296BC246BE9}" srcOrd="0" destOrd="0" presId="urn:microsoft.com/office/officeart/2005/8/layout/list1"/>
    <dgm:cxn modelId="{D54CDECE-A067-0841-9044-864FDB92C4A8}" type="presParOf" srcId="{93529249-52C8-1B4D-8498-A219DB501CE3}" destId="{6F1003EF-BFE3-1A49-BBA7-7D4BF256483E}" srcOrd="1" destOrd="0" presId="urn:microsoft.com/office/officeart/2005/8/layout/list1"/>
    <dgm:cxn modelId="{F7E25195-51EB-5F4F-8F27-61ACAE598871}" type="presParOf" srcId="{C5819864-4B60-DF45-8487-3B1003B6BBA6}" destId="{B659497D-9F10-B242-9685-BD06DEAF6C63}" srcOrd="5" destOrd="0" presId="urn:microsoft.com/office/officeart/2005/8/layout/list1"/>
    <dgm:cxn modelId="{0758ABCC-C2F7-7A49-87B8-CAF651E0C2E6}" type="presParOf" srcId="{C5819864-4B60-DF45-8487-3B1003B6BBA6}" destId="{1BDA46FF-30FA-E244-936F-D06AEC0399E1}" srcOrd="6" destOrd="0" presId="urn:microsoft.com/office/officeart/2005/8/layout/list1"/>
    <dgm:cxn modelId="{76C75169-0C06-DD42-81F0-3378F36A579D}" type="presParOf" srcId="{C5819864-4B60-DF45-8487-3B1003B6BBA6}" destId="{4E4F64D7-FF15-3249-A9BD-EA602A6B7759}" srcOrd="7" destOrd="0" presId="urn:microsoft.com/office/officeart/2005/8/layout/list1"/>
    <dgm:cxn modelId="{826E99ED-8972-8049-95A7-545E9EB24AF0}" type="presParOf" srcId="{C5819864-4B60-DF45-8487-3B1003B6BBA6}" destId="{A467CA65-E5C4-2943-A7EC-D95A82B15414}" srcOrd="8" destOrd="0" presId="urn:microsoft.com/office/officeart/2005/8/layout/list1"/>
    <dgm:cxn modelId="{F5E450D5-890B-DC4C-B913-3A0F2A47D532}" type="presParOf" srcId="{A467CA65-E5C4-2943-A7EC-D95A82B15414}" destId="{FFE6A441-51D9-BE4D-B0DA-492106434F57}" srcOrd="0" destOrd="0" presId="urn:microsoft.com/office/officeart/2005/8/layout/list1"/>
    <dgm:cxn modelId="{7C23346D-33B1-7243-A5EB-7C9811606452}" type="presParOf" srcId="{A467CA65-E5C4-2943-A7EC-D95A82B15414}" destId="{6158013D-6157-6445-B2FA-2B79D0F8168A}" srcOrd="1" destOrd="0" presId="urn:microsoft.com/office/officeart/2005/8/layout/list1"/>
    <dgm:cxn modelId="{38C3B59C-5C58-CD4C-93FD-86C8A78BA507}" type="presParOf" srcId="{C5819864-4B60-DF45-8487-3B1003B6BBA6}" destId="{421AC18E-D813-7140-9F84-B28315C86E3B}" srcOrd="9" destOrd="0" presId="urn:microsoft.com/office/officeart/2005/8/layout/list1"/>
    <dgm:cxn modelId="{468C0130-DE5F-F74B-AFE7-77631DCEA7D0}" type="presParOf" srcId="{C5819864-4B60-DF45-8487-3B1003B6BBA6}" destId="{53C17D14-A828-8B49-8F85-0C6FDCBF1E60}" srcOrd="10" destOrd="0" presId="urn:microsoft.com/office/officeart/2005/8/layout/list1"/>
    <dgm:cxn modelId="{61B6CA24-ACBD-3740-B30B-7E93E752AA1D}" type="presParOf" srcId="{C5819864-4B60-DF45-8487-3B1003B6BBA6}" destId="{0EAE0B84-327C-074A-8D62-5C4F1E2225FB}" srcOrd="11" destOrd="0" presId="urn:microsoft.com/office/officeart/2005/8/layout/list1"/>
    <dgm:cxn modelId="{E20E72DB-6BD3-CB4D-82A1-97AD4D91ED7D}" type="presParOf" srcId="{C5819864-4B60-DF45-8487-3B1003B6BBA6}" destId="{C24AE454-3108-3341-BB66-DE4ED9AD7916}" srcOrd="12" destOrd="0" presId="urn:microsoft.com/office/officeart/2005/8/layout/list1"/>
    <dgm:cxn modelId="{C2B859A8-1408-A94D-8D22-B233AA84783D}" type="presParOf" srcId="{C24AE454-3108-3341-BB66-DE4ED9AD7916}" destId="{81FACE0A-A5DC-5A4F-887F-CB78672AF140}" srcOrd="0" destOrd="0" presId="urn:microsoft.com/office/officeart/2005/8/layout/list1"/>
    <dgm:cxn modelId="{D1BBC6F7-CA50-994B-A72F-BACCD3453428}" type="presParOf" srcId="{C24AE454-3108-3341-BB66-DE4ED9AD7916}" destId="{6C93E015-5713-244B-94B4-50107DBBA31B}" srcOrd="1" destOrd="0" presId="urn:microsoft.com/office/officeart/2005/8/layout/list1"/>
    <dgm:cxn modelId="{0CF2732A-F91D-AA41-8A99-7374F541346C}" type="presParOf" srcId="{C5819864-4B60-DF45-8487-3B1003B6BBA6}" destId="{E5C6FE32-00FB-724C-9D63-7921FE6420E4}" srcOrd="13" destOrd="0" presId="urn:microsoft.com/office/officeart/2005/8/layout/list1"/>
    <dgm:cxn modelId="{C3591386-2E74-8C45-8D23-F6F28D063146}" type="presParOf" srcId="{C5819864-4B60-DF45-8487-3B1003B6BBA6}" destId="{CA0DA167-23EC-3145-999E-F5558C96A29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84FFCF-E63E-FA45-850C-12C41BBF21B1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6D3438-3177-A442-B071-3A37DF07F293}">
      <dgm:prSet phldrT="[Text]"/>
      <dgm:spPr/>
      <dgm:t>
        <a:bodyPr/>
        <a:lstStyle/>
        <a:p>
          <a:r>
            <a:rPr lang="en-US" dirty="0" smtClean="0"/>
            <a:t> Phase II</a:t>
          </a:r>
        </a:p>
        <a:p>
          <a:r>
            <a:rPr lang="en-US" dirty="0" smtClean="0"/>
            <a:t>Tools</a:t>
          </a:r>
          <a:endParaRPr lang="en-US" dirty="0"/>
        </a:p>
      </dgm:t>
    </dgm:pt>
    <dgm:pt modelId="{6D0EDE39-A6B2-D749-A751-92183D422587}" type="parTrans" cxnId="{85FFAE89-9E70-CA44-ADB1-1613C822FDF0}">
      <dgm:prSet/>
      <dgm:spPr/>
      <dgm:t>
        <a:bodyPr/>
        <a:lstStyle/>
        <a:p>
          <a:endParaRPr lang="en-US"/>
        </a:p>
      </dgm:t>
    </dgm:pt>
    <dgm:pt modelId="{7349D25B-16E4-FF43-9BE9-BE256731184B}" type="sibTrans" cxnId="{85FFAE89-9E70-CA44-ADB1-1613C822FDF0}">
      <dgm:prSet/>
      <dgm:spPr/>
      <dgm:t>
        <a:bodyPr/>
        <a:lstStyle/>
        <a:p>
          <a:endParaRPr lang="en-US"/>
        </a:p>
      </dgm:t>
    </dgm:pt>
    <dgm:pt modelId="{BBC24FFD-E4BB-8C47-A6F7-D29499527467}">
      <dgm:prSet phldrT="[Text]"/>
      <dgm:spPr/>
      <dgm:t>
        <a:bodyPr/>
        <a:lstStyle/>
        <a:p>
          <a:r>
            <a:rPr lang="en-US" dirty="0" smtClean="0"/>
            <a:t>Queue</a:t>
          </a:r>
          <a:r>
            <a:rPr lang="en-US" baseline="0" dirty="0" smtClean="0"/>
            <a:t> Planner</a:t>
          </a:r>
          <a:endParaRPr lang="en-US" dirty="0"/>
        </a:p>
      </dgm:t>
    </dgm:pt>
    <dgm:pt modelId="{4C8E1411-0061-1548-8618-3547FA4B12FF}" type="parTrans" cxnId="{D092D384-2A14-8444-9355-FCE2E1222706}">
      <dgm:prSet/>
      <dgm:spPr/>
      <dgm:t>
        <a:bodyPr/>
        <a:lstStyle/>
        <a:p>
          <a:endParaRPr lang="en-US"/>
        </a:p>
      </dgm:t>
    </dgm:pt>
    <dgm:pt modelId="{A53BF160-11B2-2140-8037-27DDFE86CC25}" type="sibTrans" cxnId="{D092D384-2A14-8444-9355-FCE2E1222706}">
      <dgm:prSet/>
      <dgm:spPr/>
      <dgm:t>
        <a:bodyPr/>
        <a:lstStyle/>
        <a:p>
          <a:endParaRPr lang="en-US"/>
        </a:p>
      </dgm:t>
    </dgm:pt>
    <dgm:pt modelId="{BD2DE3D5-062C-2948-84F1-D21741666148}">
      <dgm:prSet phldrT="[Text]" custT="1"/>
      <dgm:spPr/>
      <dgm:t>
        <a:bodyPr/>
        <a:lstStyle/>
        <a:p>
          <a:r>
            <a:rPr lang="en-US" sz="1100" dirty="0" smtClean="0"/>
            <a:t> </a:t>
          </a:r>
          <a:r>
            <a:rPr lang="en-US" sz="1400" dirty="0" smtClean="0"/>
            <a:t>Drafting and Investigation of Queue mode schedule</a:t>
          </a:r>
          <a:endParaRPr lang="en-US" sz="1400" dirty="0"/>
        </a:p>
      </dgm:t>
    </dgm:pt>
    <dgm:pt modelId="{C5BBDF2A-569F-5843-B6B0-B1818127E802}" type="parTrans" cxnId="{4E475CF0-FA02-B74A-BD3E-0D20383BFAF4}">
      <dgm:prSet/>
      <dgm:spPr/>
      <dgm:t>
        <a:bodyPr/>
        <a:lstStyle/>
        <a:p>
          <a:endParaRPr lang="en-US"/>
        </a:p>
      </dgm:t>
    </dgm:pt>
    <dgm:pt modelId="{E02AE8CD-ED82-E54F-8B33-A06E130FB405}" type="sibTrans" cxnId="{4E475CF0-FA02-B74A-BD3E-0D20383BFAF4}">
      <dgm:prSet/>
      <dgm:spPr/>
      <dgm:t>
        <a:bodyPr/>
        <a:lstStyle/>
        <a:p>
          <a:endParaRPr lang="en-US"/>
        </a:p>
      </dgm:t>
    </dgm:pt>
    <dgm:pt modelId="{919D663B-56C9-4940-8C22-B977C9939D5C}">
      <dgm:prSet phldrT="[Text]"/>
      <dgm:spPr/>
      <dgm:t>
        <a:bodyPr/>
        <a:lstStyle/>
        <a:p>
          <a:r>
            <a:rPr lang="en-US" dirty="0" smtClean="0"/>
            <a:t>Queue Selection &amp; </a:t>
          </a:r>
          <a:r>
            <a:rPr lang="en-US" baseline="0" dirty="0" smtClean="0"/>
            <a:t> Execution tools</a:t>
          </a:r>
          <a:endParaRPr lang="en-US" dirty="0"/>
        </a:p>
      </dgm:t>
    </dgm:pt>
    <dgm:pt modelId="{914F32F8-AFA9-514F-BAC8-0696446E99F8}" type="parTrans" cxnId="{E9A17B39-0E48-C44B-A24D-B995D8C7A197}">
      <dgm:prSet/>
      <dgm:spPr/>
      <dgm:t>
        <a:bodyPr/>
        <a:lstStyle/>
        <a:p>
          <a:endParaRPr lang="en-US"/>
        </a:p>
      </dgm:t>
    </dgm:pt>
    <dgm:pt modelId="{5CF00E8A-A2D4-7247-9EF2-7F53FFFE80F3}" type="sibTrans" cxnId="{E9A17B39-0E48-C44B-A24D-B995D8C7A197}">
      <dgm:prSet/>
      <dgm:spPr/>
      <dgm:t>
        <a:bodyPr/>
        <a:lstStyle/>
        <a:p>
          <a:endParaRPr lang="en-US"/>
        </a:p>
      </dgm:t>
    </dgm:pt>
    <dgm:pt modelId="{DFE30DFD-A568-004B-9807-EFC83A7D19BD}">
      <dgm:prSet phldrT="[Text]" custT="1"/>
      <dgm:spPr/>
      <dgm:t>
        <a:bodyPr/>
        <a:lstStyle/>
        <a:p>
          <a:r>
            <a:rPr lang="en-US" sz="1400" dirty="0" smtClean="0"/>
            <a:t>Show queue list satisfying  conditions [sorted by priority] </a:t>
          </a:r>
          <a:endParaRPr lang="en-US" sz="1400" dirty="0"/>
        </a:p>
      </dgm:t>
    </dgm:pt>
    <dgm:pt modelId="{DC7DBEB4-C8F0-3E4F-9D9C-A77D7E1AD729}" type="parTrans" cxnId="{417F2C3C-0628-8C46-9C06-269516DBA484}">
      <dgm:prSet/>
      <dgm:spPr/>
      <dgm:t>
        <a:bodyPr/>
        <a:lstStyle/>
        <a:p>
          <a:endParaRPr lang="en-US"/>
        </a:p>
      </dgm:t>
    </dgm:pt>
    <dgm:pt modelId="{1E9199DD-FB16-1944-B30A-485D0CCE97E9}" type="sibTrans" cxnId="{417F2C3C-0628-8C46-9C06-269516DBA484}">
      <dgm:prSet/>
      <dgm:spPr/>
      <dgm:t>
        <a:bodyPr/>
        <a:lstStyle/>
        <a:p>
          <a:endParaRPr lang="en-US"/>
        </a:p>
      </dgm:t>
    </dgm:pt>
    <dgm:pt modelId="{5A571A9E-73F9-6649-B023-EEC2DDCFE893}">
      <dgm:prSet phldrT="[Text]" custT="1"/>
      <dgm:spPr/>
      <dgm:t>
        <a:bodyPr/>
        <a:lstStyle/>
        <a:p>
          <a:r>
            <a:rPr lang="en-US" sz="1400" dirty="0" smtClean="0"/>
            <a:t>Weight control system. </a:t>
          </a:r>
          <a:endParaRPr lang="en-US" sz="1400" dirty="0"/>
        </a:p>
      </dgm:t>
    </dgm:pt>
    <dgm:pt modelId="{78D429F2-C25D-0D41-BE3C-A98044414BEF}" type="parTrans" cxnId="{43C7DA9B-5D20-4B4D-949D-89D354D459F4}">
      <dgm:prSet/>
      <dgm:spPr/>
      <dgm:t>
        <a:bodyPr/>
        <a:lstStyle/>
        <a:p>
          <a:endParaRPr lang="en-US"/>
        </a:p>
      </dgm:t>
    </dgm:pt>
    <dgm:pt modelId="{86AEE2C9-D995-2140-B279-20281F8EC082}" type="sibTrans" cxnId="{43C7DA9B-5D20-4B4D-949D-89D354D459F4}">
      <dgm:prSet/>
      <dgm:spPr/>
      <dgm:t>
        <a:bodyPr/>
        <a:lstStyle/>
        <a:p>
          <a:endParaRPr lang="en-US"/>
        </a:p>
      </dgm:t>
    </dgm:pt>
    <dgm:pt modelId="{B2A9D867-023D-6943-B749-8FE5E7BED753}">
      <dgm:prSet phldrT="[Text]" custT="1"/>
      <dgm:spPr/>
      <dgm:t>
        <a:bodyPr/>
        <a:lstStyle/>
        <a:p>
          <a:r>
            <a:rPr lang="en-US" sz="1400" dirty="0" smtClean="0"/>
            <a:t>Marking and Commenting for OBs which were done</a:t>
          </a:r>
          <a:endParaRPr lang="en-US" sz="1400" dirty="0"/>
        </a:p>
      </dgm:t>
    </dgm:pt>
    <dgm:pt modelId="{102A63CA-48D5-4441-B71E-B603317B9A3A}" type="parTrans" cxnId="{6C619430-70FF-384B-8286-2C03B265D1C6}">
      <dgm:prSet/>
      <dgm:spPr/>
      <dgm:t>
        <a:bodyPr/>
        <a:lstStyle/>
        <a:p>
          <a:endParaRPr lang="en-US"/>
        </a:p>
      </dgm:t>
    </dgm:pt>
    <dgm:pt modelId="{F7AB330E-402E-2245-9AA0-92FEA92B5E1A}" type="sibTrans" cxnId="{6C619430-70FF-384B-8286-2C03B265D1C6}">
      <dgm:prSet/>
      <dgm:spPr/>
      <dgm:t>
        <a:bodyPr/>
        <a:lstStyle/>
        <a:p>
          <a:endParaRPr lang="en-US"/>
        </a:p>
      </dgm:t>
    </dgm:pt>
    <dgm:pt modelId="{790BE52E-A379-0641-B1FD-97195A482556}">
      <dgm:prSet phldrT="[Text]" custT="1"/>
      <dgm:spPr/>
      <dgm:t>
        <a:bodyPr/>
        <a:lstStyle/>
        <a:p>
          <a:r>
            <a:rPr lang="en-US" sz="1100" dirty="0" smtClean="0"/>
            <a:t> </a:t>
          </a:r>
          <a:r>
            <a:rPr lang="en-US" sz="1400" dirty="0" smtClean="0"/>
            <a:t>Input observation plan and parameters  by PI</a:t>
          </a:r>
          <a:endParaRPr lang="en-US" sz="1400" dirty="0"/>
        </a:p>
      </dgm:t>
    </dgm:pt>
    <dgm:pt modelId="{1FBFF446-D99F-CA44-BA5E-5DAE2E38D75A}" type="parTrans" cxnId="{B26FDF74-5D4C-B047-8CFA-B13EFDAE1485}">
      <dgm:prSet/>
      <dgm:spPr/>
      <dgm:t>
        <a:bodyPr/>
        <a:lstStyle/>
        <a:p>
          <a:endParaRPr lang="en-US"/>
        </a:p>
      </dgm:t>
    </dgm:pt>
    <dgm:pt modelId="{D9BC0020-E2FB-E643-9D74-BAF5CAF9CB7F}" type="sibTrans" cxnId="{B26FDF74-5D4C-B047-8CFA-B13EFDAE1485}">
      <dgm:prSet/>
      <dgm:spPr/>
      <dgm:t>
        <a:bodyPr/>
        <a:lstStyle/>
        <a:p>
          <a:endParaRPr lang="en-US"/>
        </a:p>
      </dgm:t>
    </dgm:pt>
    <dgm:pt modelId="{2541EAF4-D5EA-3040-AD6A-63D63D643BB3}">
      <dgm:prSet phldrT="[Text]" custT="1"/>
      <dgm:spPr/>
      <dgm:t>
        <a:bodyPr/>
        <a:lstStyle/>
        <a:p>
          <a:r>
            <a:rPr lang="en-US" sz="1400" dirty="0" smtClean="0"/>
            <a:t>Semester base, Each two weeks (one run) base</a:t>
          </a:r>
          <a:endParaRPr lang="en-US" sz="1400" dirty="0"/>
        </a:p>
      </dgm:t>
    </dgm:pt>
    <dgm:pt modelId="{174FCE0F-B88B-1B48-9BF6-081E8CC3DFFC}" type="parTrans" cxnId="{F94F376A-C371-C041-B351-08E997A8F21D}">
      <dgm:prSet/>
      <dgm:spPr/>
      <dgm:t>
        <a:bodyPr/>
        <a:lstStyle/>
        <a:p>
          <a:endParaRPr lang="en-US"/>
        </a:p>
      </dgm:t>
    </dgm:pt>
    <dgm:pt modelId="{961BD123-941D-0649-BC1B-0072F1195AF4}" type="sibTrans" cxnId="{F94F376A-C371-C041-B351-08E997A8F21D}">
      <dgm:prSet/>
      <dgm:spPr/>
      <dgm:t>
        <a:bodyPr/>
        <a:lstStyle/>
        <a:p>
          <a:endParaRPr lang="en-US"/>
        </a:p>
      </dgm:t>
    </dgm:pt>
    <dgm:pt modelId="{D45DCF60-0DFC-E84B-978D-CDE2E727C148}">
      <dgm:prSet phldrT="[Text]" custT="1"/>
      <dgm:spPr/>
      <dgm:t>
        <a:bodyPr/>
        <a:lstStyle/>
        <a:p>
          <a:r>
            <a:rPr lang="en-US" sz="1400" dirty="0" smtClean="0"/>
            <a:t> Checking and modifying Queue mode Schedule daily base</a:t>
          </a:r>
          <a:endParaRPr lang="en-US" sz="1400" dirty="0"/>
        </a:p>
      </dgm:t>
    </dgm:pt>
    <dgm:pt modelId="{445D9DBF-9580-7343-8F63-7F38C7051DC2}" type="parTrans" cxnId="{11D86C23-CC40-5941-8F7A-291D80E8C7E5}">
      <dgm:prSet/>
      <dgm:spPr/>
      <dgm:t>
        <a:bodyPr/>
        <a:lstStyle/>
        <a:p>
          <a:endParaRPr lang="en-US"/>
        </a:p>
      </dgm:t>
    </dgm:pt>
    <dgm:pt modelId="{F7E5C6D5-6F43-424E-B20C-DEBFE2E6FC2B}" type="sibTrans" cxnId="{11D86C23-CC40-5941-8F7A-291D80E8C7E5}">
      <dgm:prSet/>
      <dgm:spPr/>
      <dgm:t>
        <a:bodyPr/>
        <a:lstStyle/>
        <a:p>
          <a:endParaRPr lang="en-US"/>
        </a:p>
      </dgm:t>
    </dgm:pt>
    <dgm:pt modelId="{F8793FB3-8E0F-5749-8A54-E5527539A528}">
      <dgm:prSet phldrT="[Text]" custT="1"/>
      <dgm:spPr/>
      <dgm:t>
        <a:bodyPr/>
        <a:lstStyle/>
        <a:p>
          <a:r>
            <a:rPr lang="en-US" sz="1400" dirty="0" smtClean="0"/>
            <a:t> Update with the completeness of OBs .</a:t>
          </a:r>
          <a:endParaRPr lang="en-US" sz="1400" dirty="0"/>
        </a:p>
      </dgm:t>
    </dgm:pt>
    <dgm:pt modelId="{F0D255D9-6797-2B49-B0A2-B891F82DDD2D}" type="parTrans" cxnId="{DA1D21A4-809D-FA47-8CA8-C66566316B57}">
      <dgm:prSet/>
      <dgm:spPr/>
      <dgm:t>
        <a:bodyPr/>
        <a:lstStyle/>
        <a:p>
          <a:endParaRPr lang="en-US"/>
        </a:p>
      </dgm:t>
    </dgm:pt>
    <dgm:pt modelId="{3CE221C5-5B6B-1341-8CFD-69984C3AEBCE}" type="sibTrans" cxnId="{DA1D21A4-809D-FA47-8CA8-C66566316B57}">
      <dgm:prSet/>
      <dgm:spPr/>
      <dgm:t>
        <a:bodyPr/>
        <a:lstStyle/>
        <a:p>
          <a:endParaRPr lang="en-US"/>
        </a:p>
      </dgm:t>
    </dgm:pt>
    <dgm:pt modelId="{E101384F-8558-1D4B-B7CF-A88CCD6B0B2F}">
      <dgm:prSet phldrT="[Text]" custT="1"/>
      <dgm:spPr/>
      <dgm:t>
        <a:bodyPr/>
        <a:lstStyle/>
        <a:p>
          <a:r>
            <a:rPr lang="en-US" sz="1400" dirty="0" smtClean="0"/>
            <a:t>Make Observation block files</a:t>
          </a:r>
          <a:endParaRPr lang="en-US" sz="1400" dirty="0"/>
        </a:p>
      </dgm:t>
    </dgm:pt>
    <dgm:pt modelId="{748AA016-1923-B54B-96A4-D049C50EE22F}" type="parTrans" cxnId="{01731960-D909-7246-AD99-FDC09665A0FE}">
      <dgm:prSet/>
      <dgm:spPr/>
      <dgm:t>
        <a:bodyPr/>
        <a:lstStyle/>
        <a:p>
          <a:endParaRPr lang="en-US"/>
        </a:p>
      </dgm:t>
    </dgm:pt>
    <dgm:pt modelId="{B4775826-609D-6745-8005-5C5172B80CBE}" type="sibTrans" cxnId="{01731960-D909-7246-AD99-FDC09665A0FE}">
      <dgm:prSet/>
      <dgm:spPr/>
      <dgm:t>
        <a:bodyPr/>
        <a:lstStyle/>
        <a:p>
          <a:endParaRPr lang="en-US"/>
        </a:p>
      </dgm:t>
    </dgm:pt>
    <dgm:pt modelId="{04478DEC-EFFC-D34E-9217-8FCC37B842B4}">
      <dgm:prSet phldrT="[Text]" custT="1"/>
      <dgm:spPr/>
      <dgm:t>
        <a:bodyPr/>
        <a:lstStyle/>
        <a:p>
          <a:r>
            <a:rPr lang="en-US" sz="1400" dirty="0" smtClean="0"/>
            <a:t>Generate HSC OPE commands from OB information </a:t>
          </a:r>
          <a:endParaRPr lang="en-US" sz="1400" dirty="0"/>
        </a:p>
      </dgm:t>
    </dgm:pt>
    <dgm:pt modelId="{6FBAB7DF-16A9-7444-93B2-5FEDDA118203}" type="parTrans" cxnId="{507CE912-2432-114F-98C7-376D5103CEF8}">
      <dgm:prSet/>
      <dgm:spPr/>
      <dgm:t>
        <a:bodyPr/>
        <a:lstStyle/>
        <a:p>
          <a:endParaRPr lang="en-US"/>
        </a:p>
      </dgm:t>
    </dgm:pt>
    <dgm:pt modelId="{3EF5997D-8B01-6C42-99DF-B6AF3CAB6461}" type="sibTrans" cxnId="{507CE912-2432-114F-98C7-376D5103CEF8}">
      <dgm:prSet/>
      <dgm:spPr/>
      <dgm:t>
        <a:bodyPr/>
        <a:lstStyle/>
        <a:p>
          <a:endParaRPr lang="en-US"/>
        </a:p>
      </dgm:t>
    </dgm:pt>
    <dgm:pt modelId="{ED019711-FF60-3D4F-ABF4-774D3DC84E18}">
      <dgm:prSet custT="1"/>
      <dgm:spPr/>
      <dgm:t>
        <a:bodyPr/>
        <a:lstStyle/>
        <a:p>
          <a:r>
            <a:rPr lang="en-US" sz="1400" dirty="0" smtClean="0"/>
            <a:t>Observation Logs (Executed OBs)</a:t>
          </a:r>
          <a:endParaRPr lang="en-US" sz="1400" dirty="0"/>
        </a:p>
      </dgm:t>
    </dgm:pt>
    <dgm:pt modelId="{3B83175E-29DC-3B49-8D17-B3694679AF61}" type="parTrans" cxnId="{A502308B-CBCE-6947-AE52-2B3F51E0EA41}">
      <dgm:prSet/>
      <dgm:spPr/>
      <dgm:t>
        <a:bodyPr/>
        <a:lstStyle/>
        <a:p>
          <a:endParaRPr lang="en-US"/>
        </a:p>
      </dgm:t>
    </dgm:pt>
    <dgm:pt modelId="{E0A33677-4441-1744-B07D-C8B9277E3F76}" type="sibTrans" cxnId="{A502308B-CBCE-6947-AE52-2B3F51E0EA41}">
      <dgm:prSet/>
      <dgm:spPr/>
      <dgm:t>
        <a:bodyPr/>
        <a:lstStyle/>
        <a:p>
          <a:endParaRPr lang="en-US"/>
        </a:p>
      </dgm:t>
    </dgm:pt>
    <dgm:pt modelId="{EC28EA9E-04B9-9149-A8B4-3DBC21EC704F}">
      <dgm:prSet phldrT="[Text]" custT="1"/>
      <dgm:spPr/>
      <dgm:t>
        <a:bodyPr/>
        <a:lstStyle/>
        <a:p>
          <a:r>
            <a:rPr lang="en-US" sz="2000" dirty="0" smtClean="0"/>
            <a:t>Data Delivery</a:t>
          </a:r>
          <a:endParaRPr lang="en-US" sz="2000" dirty="0"/>
        </a:p>
      </dgm:t>
    </dgm:pt>
    <dgm:pt modelId="{75E272EB-3234-E541-A16A-513F3C020B01}" type="parTrans" cxnId="{601C00D4-A346-B544-80B4-7D1033DF5EF1}">
      <dgm:prSet/>
      <dgm:spPr/>
      <dgm:t>
        <a:bodyPr/>
        <a:lstStyle/>
        <a:p>
          <a:endParaRPr lang="en-US"/>
        </a:p>
      </dgm:t>
    </dgm:pt>
    <dgm:pt modelId="{2D11A092-4E5C-8A44-81A2-E716637BEA2E}" type="sibTrans" cxnId="{601C00D4-A346-B544-80B4-7D1033DF5EF1}">
      <dgm:prSet/>
      <dgm:spPr/>
      <dgm:t>
        <a:bodyPr/>
        <a:lstStyle/>
        <a:p>
          <a:endParaRPr lang="en-US"/>
        </a:p>
      </dgm:t>
    </dgm:pt>
    <dgm:pt modelId="{AC7A025A-F4B8-A744-9A07-D0244BA624DF}">
      <dgm:prSet phldrT="[Text]" custT="1"/>
      <dgm:spPr/>
      <dgm:t>
        <a:bodyPr/>
        <a:lstStyle/>
        <a:p>
          <a:endParaRPr lang="en-US" sz="1400" dirty="0"/>
        </a:p>
      </dgm:t>
    </dgm:pt>
    <dgm:pt modelId="{C59DC067-BD56-5B4C-8A07-0AE1C13A3406}" type="parTrans" cxnId="{2874F644-2F69-FE45-87A1-5E8175F6CCEC}">
      <dgm:prSet/>
      <dgm:spPr/>
      <dgm:t>
        <a:bodyPr/>
        <a:lstStyle/>
        <a:p>
          <a:endParaRPr lang="en-US"/>
        </a:p>
      </dgm:t>
    </dgm:pt>
    <dgm:pt modelId="{E6577ED8-2F8C-0845-AA1C-9FF7C6DAB2E0}" type="sibTrans" cxnId="{2874F644-2F69-FE45-87A1-5E8175F6CCEC}">
      <dgm:prSet/>
      <dgm:spPr/>
      <dgm:t>
        <a:bodyPr/>
        <a:lstStyle/>
        <a:p>
          <a:endParaRPr lang="en-US"/>
        </a:p>
      </dgm:t>
    </dgm:pt>
    <dgm:pt modelId="{F1B5523D-0A33-9846-9AD3-3492258E5B9A}">
      <dgm:prSet custT="1"/>
      <dgm:spPr/>
      <dgm:t>
        <a:bodyPr/>
        <a:lstStyle/>
        <a:p>
          <a:r>
            <a:rPr lang="en-US" sz="1400" dirty="0" smtClean="0"/>
            <a:t>Weather Information</a:t>
          </a:r>
          <a:endParaRPr lang="en-US" sz="1400" dirty="0"/>
        </a:p>
      </dgm:t>
    </dgm:pt>
    <dgm:pt modelId="{D1843E3B-A6B1-4C4A-A597-537048B4FA0B}" type="parTrans" cxnId="{4D3B02E8-63E1-694D-83D6-2A8C9E71C2B6}">
      <dgm:prSet/>
      <dgm:spPr/>
      <dgm:t>
        <a:bodyPr/>
        <a:lstStyle/>
        <a:p>
          <a:endParaRPr lang="en-US"/>
        </a:p>
      </dgm:t>
    </dgm:pt>
    <dgm:pt modelId="{72FB65C8-40F5-F44E-8BAC-3BF3F4D4E311}" type="sibTrans" cxnId="{4D3B02E8-63E1-694D-83D6-2A8C9E71C2B6}">
      <dgm:prSet/>
      <dgm:spPr/>
      <dgm:t>
        <a:bodyPr/>
        <a:lstStyle/>
        <a:p>
          <a:endParaRPr lang="en-US"/>
        </a:p>
      </dgm:t>
    </dgm:pt>
    <dgm:pt modelId="{B2ABDADA-2E66-BB48-993D-A121E45A5C50}">
      <dgm:prSet custT="1"/>
      <dgm:spPr/>
      <dgm:t>
        <a:bodyPr/>
        <a:lstStyle/>
        <a:p>
          <a:r>
            <a:rPr lang="en-US" sz="1400" dirty="0" smtClean="0"/>
            <a:t>Quality assessments  </a:t>
          </a:r>
          <a:endParaRPr lang="en-US" sz="1400" dirty="0"/>
        </a:p>
      </dgm:t>
    </dgm:pt>
    <dgm:pt modelId="{94485603-C958-104F-A0C4-5AE78D923D67}" type="parTrans" cxnId="{9EDBCF81-16DE-3348-980F-61B0EC8C44F4}">
      <dgm:prSet/>
      <dgm:spPr/>
      <dgm:t>
        <a:bodyPr/>
        <a:lstStyle/>
        <a:p>
          <a:endParaRPr lang="en-US"/>
        </a:p>
      </dgm:t>
    </dgm:pt>
    <dgm:pt modelId="{1CF8E781-84CA-724F-8F70-D47DB09FD561}" type="sibTrans" cxnId="{9EDBCF81-16DE-3348-980F-61B0EC8C44F4}">
      <dgm:prSet/>
      <dgm:spPr/>
      <dgm:t>
        <a:bodyPr/>
        <a:lstStyle/>
        <a:p>
          <a:endParaRPr lang="en-US"/>
        </a:p>
      </dgm:t>
    </dgm:pt>
    <dgm:pt modelId="{820E897F-E413-0540-B26C-E6D1097D4AB2}">
      <dgm:prSet phldrT="[Text]" custT="1"/>
      <dgm:spPr/>
      <dgm:t>
        <a:bodyPr/>
        <a:lstStyle/>
        <a:p>
          <a:r>
            <a:rPr lang="en-US" sz="1400" dirty="0" smtClean="0"/>
            <a:t>Spread Sheet Format</a:t>
          </a:r>
          <a:endParaRPr lang="en-US" sz="1400" dirty="0"/>
        </a:p>
      </dgm:t>
    </dgm:pt>
    <dgm:pt modelId="{59638FF5-ECF8-B445-AD2D-2EDFFAC2C3BD}" type="parTrans" cxnId="{34CDAE2F-D3B7-7C45-B71F-12BE8DF296E2}">
      <dgm:prSet/>
      <dgm:spPr/>
      <dgm:t>
        <a:bodyPr/>
        <a:lstStyle/>
        <a:p>
          <a:endParaRPr lang="en-US"/>
        </a:p>
      </dgm:t>
    </dgm:pt>
    <dgm:pt modelId="{2C86FD43-F790-D642-9430-53BE2DEE7B30}" type="sibTrans" cxnId="{34CDAE2F-D3B7-7C45-B71F-12BE8DF296E2}">
      <dgm:prSet/>
      <dgm:spPr/>
      <dgm:t>
        <a:bodyPr/>
        <a:lstStyle/>
        <a:p>
          <a:endParaRPr lang="en-US"/>
        </a:p>
      </dgm:t>
    </dgm:pt>
    <dgm:pt modelId="{F8EC7A2E-B549-C640-8C00-99B848036484}">
      <dgm:prSet custT="1"/>
      <dgm:spPr/>
      <dgm:t>
        <a:bodyPr/>
        <a:lstStyle/>
        <a:p>
          <a:r>
            <a:rPr lang="en-US" sz="1400" dirty="0" smtClean="0"/>
            <a:t>Distribute monitoring script to find new data acquisition to PIs.</a:t>
          </a:r>
          <a:endParaRPr lang="en-US" sz="1400" dirty="0"/>
        </a:p>
      </dgm:t>
    </dgm:pt>
    <dgm:pt modelId="{E582DC12-DE22-F54F-ADFC-E3F58CBF9628}" type="parTrans" cxnId="{C7BE7EC0-7443-1C4A-86AE-5DE40FA725EE}">
      <dgm:prSet/>
      <dgm:spPr/>
      <dgm:t>
        <a:bodyPr/>
        <a:lstStyle/>
        <a:p>
          <a:endParaRPr lang="en-US"/>
        </a:p>
      </dgm:t>
    </dgm:pt>
    <dgm:pt modelId="{8048136B-078C-FE4B-9310-0863E0E69A32}" type="sibTrans" cxnId="{C7BE7EC0-7443-1C4A-86AE-5DE40FA725EE}">
      <dgm:prSet/>
      <dgm:spPr/>
      <dgm:t>
        <a:bodyPr/>
        <a:lstStyle/>
        <a:p>
          <a:endParaRPr lang="en-US"/>
        </a:p>
      </dgm:t>
    </dgm:pt>
    <dgm:pt modelId="{129CD49B-A4EF-034A-88F2-4192F2BE92E4}" type="pres">
      <dgm:prSet presAssocID="{3684FFCF-E63E-FA45-850C-12C41BBF21B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DF379C-95F9-F140-8ED4-7AAB26781119}" type="pres">
      <dgm:prSet presAssocID="{2B6D3438-3177-A442-B071-3A37DF07F293}" presName="linNode" presStyleCnt="0"/>
      <dgm:spPr/>
    </dgm:pt>
    <dgm:pt modelId="{679EBA12-FA55-064C-8079-59B843D7E17A}" type="pres">
      <dgm:prSet presAssocID="{2B6D3438-3177-A442-B071-3A37DF07F293}" presName="parentText" presStyleLbl="node1" presStyleIdx="0" presStyleCnt="4" custScaleX="61180" custScaleY="6483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9E73F3-FE8C-C048-BDBF-3D5825EFC712}" type="pres">
      <dgm:prSet presAssocID="{2B6D3438-3177-A442-B071-3A37DF07F293}" presName="descendantText" presStyleLbl="alignAccFollowNode1" presStyleIdx="0" presStyleCnt="4" custScaleX="110745" custScaleY="889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6220F-DAFA-2A4D-8284-71C74F78D50B}" type="pres">
      <dgm:prSet presAssocID="{7349D25B-16E4-FF43-9BE9-BE256731184B}" presName="sp" presStyleCnt="0"/>
      <dgm:spPr/>
    </dgm:pt>
    <dgm:pt modelId="{27C46462-0A89-9A4A-95D5-1FE94F250B46}" type="pres">
      <dgm:prSet presAssocID="{BBC24FFD-E4BB-8C47-A6F7-D29499527467}" presName="linNode" presStyleCnt="0"/>
      <dgm:spPr/>
    </dgm:pt>
    <dgm:pt modelId="{556A4CC6-AFAE-704C-BCB9-9679A7B3DAC6}" type="pres">
      <dgm:prSet presAssocID="{BBC24FFD-E4BB-8C47-A6F7-D29499527467}" presName="parentText" presStyleLbl="node1" presStyleIdx="1" presStyleCnt="4" custScaleX="61180" custScaleY="7697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04A63-2300-6947-A38D-B94050436C46}" type="pres">
      <dgm:prSet presAssocID="{BBC24FFD-E4BB-8C47-A6F7-D29499527467}" presName="descendantText" presStyleLbl="alignAccFollowNode1" presStyleIdx="1" presStyleCnt="4" custScaleX="110601" custScaleY="102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2C312-485C-7E48-AD0B-104EC583813B}" type="pres">
      <dgm:prSet presAssocID="{A53BF160-11B2-2140-8037-27DDFE86CC25}" presName="sp" presStyleCnt="0"/>
      <dgm:spPr/>
    </dgm:pt>
    <dgm:pt modelId="{D428C0A1-362B-C947-9F57-F0E94F1B7126}" type="pres">
      <dgm:prSet presAssocID="{919D663B-56C9-4940-8C22-B977C9939D5C}" presName="linNode" presStyleCnt="0"/>
      <dgm:spPr/>
    </dgm:pt>
    <dgm:pt modelId="{F2D57BCE-C9A9-7B4D-90FA-63BF67C610B8}" type="pres">
      <dgm:prSet presAssocID="{919D663B-56C9-4940-8C22-B977C9939D5C}" presName="parentText" presStyleLbl="node1" presStyleIdx="2" presStyleCnt="4" custScaleX="61180" custScaleY="694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D71613-E04A-D44F-A525-E6C70CC635F9}" type="pres">
      <dgm:prSet presAssocID="{919D663B-56C9-4940-8C22-B977C9939D5C}" presName="descendantText" presStyleLbl="alignAccFollowNode1" presStyleIdx="2" presStyleCnt="4" custScaleX="109915" custScaleY="869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4DAA1-C0E0-F34D-9C84-B18940A95A7A}" type="pres">
      <dgm:prSet presAssocID="{5CF00E8A-A2D4-7247-9EF2-7F53FFFE80F3}" presName="sp" presStyleCnt="0"/>
      <dgm:spPr/>
    </dgm:pt>
    <dgm:pt modelId="{6D528235-F4BD-4C49-9631-0C3C8A33D448}" type="pres">
      <dgm:prSet presAssocID="{EC28EA9E-04B9-9149-A8B4-3DBC21EC704F}" presName="linNode" presStyleCnt="0"/>
      <dgm:spPr/>
    </dgm:pt>
    <dgm:pt modelId="{018A127F-B273-F341-B5BA-6817A3F9E0CC}" type="pres">
      <dgm:prSet presAssocID="{EC28EA9E-04B9-9149-A8B4-3DBC21EC704F}" presName="parentText" presStyleLbl="node1" presStyleIdx="3" presStyleCnt="4" custScaleX="62202" custScaleY="827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DF408-3B2E-6B4A-BC4E-DC8635300BD9}" type="pres">
      <dgm:prSet presAssocID="{EC28EA9E-04B9-9149-A8B4-3DBC21EC704F}" presName="descendantText" presStyleLbl="alignAccFollowNode1" presStyleIdx="3" presStyleCnt="4" custScaleX="109614" custScaleY="103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FFAE89-9E70-CA44-ADB1-1613C822FDF0}" srcId="{3684FFCF-E63E-FA45-850C-12C41BBF21B1}" destId="{2B6D3438-3177-A442-B071-3A37DF07F293}" srcOrd="0" destOrd="0" parTransId="{6D0EDE39-A6B2-D749-A751-92183D422587}" sibTransId="{7349D25B-16E4-FF43-9BE9-BE256731184B}"/>
    <dgm:cxn modelId="{A502308B-CBCE-6947-AE52-2B3F51E0EA41}" srcId="{EC28EA9E-04B9-9149-A8B4-3DBC21EC704F}" destId="{ED019711-FF60-3D4F-ABF4-774D3DC84E18}" srcOrd="1" destOrd="0" parTransId="{3B83175E-29DC-3B49-8D17-B3694679AF61}" sibTransId="{E0A33677-4441-1744-B07D-C8B9277E3F76}"/>
    <dgm:cxn modelId="{73F28419-236E-7F48-B53B-425D01FA8B82}" type="presOf" srcId="{D45DCF60-0DFC-E84B-978D-CDE2E727C148}" destId="{D9304A63-2300-6947-A38D-B94050436C46}" srcOrd="0" destOrd="2" presId="urn:microsoft.com/office/officeart/2005/8/layout/vList5"/>
    <dgm:cxn modelId="{E52B32A4-278E-064D-A370-C823FE488F11}" type="presOf" srcId="{790BE52E-A379-0641-B1FD-97195A482556}" destId="{659E73F3-FE8C-C048-BDBF-3D5825EFC712}" srcOrd="0" destOrd="0" presId="urn:microsoft.com/office/officeart/2005/8/layout/vList5"/>
    <dgm:cxn modelId="{C7BE7EC0-7443-1C4A-86AE-5DE40FA725EE}" srcId="{EC28EA9E-04B9-9149-A8B4-3DBC21EC704F}" destId="{F8EC7A2E-B549-C640-8C00-99B848036484}" srcOrd="0" destOrd="0" parTransId="{E582DC12-DE22-F54F-ADFC-E3F58CBF9628}" sibTransId="{8048136B-078C-FE4B-9310-0863E0E69A32}"/>
    <dgm:cxn modelId="{3674C024-547F-F94C-B2A4-324742F3AD8E}" type="presOf" srcId="{3684FFCF-E63E-FA45-850C-12C41BBF21B1}" destId="{129CD49B-A4EF-034A-88F2-4192F2BE92E4}" srcOrd="0" destOrd="0" presId="urn:microsoft.com/office/officeart/2005/8/layout/vList5"/>
    <dgm:cxn modelId="{48EAFFD4-FD0E-BB4E-A6B8-8C8B2A5FDFFA}" type="presOf" srcId="{B2ABDADA-2E66-BB48-993D-A121E45A5C50}" destId="{9C1DF408-3B2E-6B4A-BC4E-DC8635300BD9}" srcOrd="0" destOrd="3" presId="urn:microsoft.com/office/officeart/2005/8/layout/vList5"/>
    <dgm:cxn modelId="{A47E5236-CDEB-CB45-94E1-21A11CC8DE66}" type="presOf" srcId="{F8793FB3-8E0F-5749-8A54-E5527539A528}" destId="{D9304A63-2300-6947-A38D-B94050436C46}" srcOrd="0" destOrd="3" presId="urn:microsoft.com/office/officeart/2005/8/layout/vList5"/>
    <dgm:cxn modelId="{4D3B02E8-63E1-694D-83D6-2A8C9E71C2B6}" srcId="{EC28EA9E-04B9-9149-A8B4-3DBC21EC704F}" destId="{F1B5523D-0A33-9846-9AD3-3492258E5B9A}" srcOrd="2" destOrd="0" parTransId="{D1843E3B-A6B1-4C4A-A597-537048B4FA0B}" sibTransId="{72FB65C8-40F5-F44E-8BAC-3BF3F4D4E311}"/>
    <dgm:cxn modelId="{42F1E387-2E83-D644-A4A8-726C31993E41}" type="presOf" srcId="{2541EAF4-D5EA-3040-AD6A-63D63D643BB3}" destId="{D9304A63-2300-6947-A38D-B94050436C46}" srcOrd="0" destOrd="1" presId="urn:microsoft.com/office/officeart/2005/8/layout/vList5"/>
    <dgm:cxn modelId="{4BCE111B-ECFF-2548-AF67-7672BEC2499C}" type="presOf" srcId="{AC7A025A-F4B8-A744-9A07-D0244BA624DF}" destId="{659E73F3-FE8C-C048-BDBF-3D5825EFC712}" srcOrd="0" destOrd="3" presId="urn:microsoft.com/office/officeart/2005/8/layout/vList5"/>
    <dgm:cxn modelId="{01731960-D909-7246-AD99-FDC09665A0FE}" srcId="{790BE52E-A379-0641-B1FD-97195A482556}" destId="{E101384F-8558-1D4B-B7CF-A88CCD6B0B2F}" srcOrd="0" destOrd="0" parTransId="{748AA016-1923-B54B-96A4-D049C50EE22F}" sibTransId="{B4775826-609D-6745-8005-5C5172B80CBE}"/>
    <dgm:cxn modelId="{601C00D4-A346-B544-80B4-7D1033DF5EF1}" srcId="{3684FFCF-E63E-FA45-850C-12C41BBF21B1}" destId="{EC28EA9E-04B9-9149-A8B4-3DBC21EC704F}" srcOrd="3" destOrd="0" parTransId="{75E272EB-3234-E541-A16A-513F3C020B01}" sibTransId="{2D11A092-4E5C-8A44-81A2-E716637BEA2E}"/>
    <dgm:cxn modelId="{E9A17B39-0E48-C44B-A24D-B995D8C7A197}" srcId="{3684FFCF-E63E-FA45-850C-12C41BBF21B1}" destId="{919D663B-56C9-4940-8C22-B977C9939D5C}" srcOrd="2" destOrd="0" parTransId="{914F32F8-AFA9-514F-BAC8-0696446E99F8}" sibTransId="{5CF00E8A-A2D4-7247-9EF2-7F53FFFE80F3}"/>
    <dgm:cxn modelId="{43C7DA9B-5D20-4B4D-949D-89D354D459F4}" srcId="{919D663B-56C9-4940-8C22-B977C9939D5C}" destId="{5A571A9E-73F9-6649-B023-EEC2DDCFE893}" srcOrd="1" destOrd="0" parTransId="{78D429F2-C25D-0D41-BE3C-A98044414BEF}" sibTransId="{86AEE2C9-D995-2140-B279-20281F8EC082}"/>
    <dgm:cxn modelId="{507CE912-2432-114F-98C7-376D5103CEF8}" srcId="{919D663B-56C9-4940-8C22-B977C9939D5C}" destId="{04478DEC-EFFC-D34E-9217-8FCC37B842B4}" srcOrd="2" destOrd="0" parTransId="{6FBAB7DF-16A9-7444-93B2-5FEDDA118203}" sibTransId="{3EF5997D-8B01-6C42-99DF-B6AF3CAB6461}"/>
    <dgm:cxn modelId="{34CDAE2F-D3B7-7C45-B71F-12BE8DF296E2}" srcId="{790BE52E-A379-0641-B1FD-97195A482556}" destId="{820E897F-E413-0540-B26C-E6D1097D4AB2}" srcOrd="1" destOrd="0" parTransId="{59638FF5-ECF8-B445-AD2D-2EDFFAC2C3BD}" sibTransId="{2C86FD43-F790-D642-9430-53BE2DEE7B30}"/>
    <dgm:cxn modelId="{99595382-550C-3742-BC2F-89123DD9343F}" type="presOf" srcId="{ED019711-FF60-3D4F-ABF4-774D3DC84E18}" destId="{9C1DF408-3B2E-6B4A-BC4E-DC8635300BD9}" srcOrd="0" destOrd="1" presId="urn:microsoft.com/office/officeart/2005/8/layout/vList5"/>
    <dgm:cxn modelId="{E90FCEDE-DAFB-3C41-98D5-6A6DF97C2662}" type="presOf" srcId="{BD2DE3D5-062C-2948-84F1-D21741666148}" destId="{D9304A63-2300-6947-A38D-B94050436C46}" srcOrd="0" destOrd="0" presId="urn:microsoft.com/office/officeart/2005/8/layout/vList5"/>
    <dgm:cxn modelId="{417F2C3C-0628-8C46-9C06-269516DBA484}" srcId="{919D663B-56C9-4940-8C22-B977C9939D5C}" destId="{DFE30DFD-A568-004B-9807-EFC83A7D19BD}" srcOrd="0" destOrd="0" parTransId="{DC7DBEB4-C8F0-3E4F-9D9C-A77D7E1AD729}" sibTransId="{1E9199DD-FB16-1944-B30A-485D0CCE97E9}"/>
    <dgm:cxn modelId="{DF07092B-A64B-5846-8855-4D9CBD56F966}" type="presOf" srcId="{820E897F-E413-0540-B26C-E6D1097D4AB2}" destId="{659E73F3-FE8C-C048-BDBF-3D5825EFC712}" srcOrd="0" destOrd="2" presId="urn:microsoft.com/office/officeart/2005/8/layout/vList5"/>
    <dgm:cxn modelId="{DF003902-9E1A-3548-9C45-C51026E8FF9C}" type="presOf" srcId="{E101384F-8558-1D4B-B7CF-A88CCD6B0B2F}" destId="{659E73F3-FE8C-C048-BDBF-3D5825EFC712}" srcOrd="0" destOrd="1" presId="urn:microsoft.com/office/officeart/2005/8/layout/vList5"/>
    <dgm:cxn modelId="{6C619430-70FF-384B-8286-2C03B265D1C6}" srcId="{919D663B-56C9-4940-8C22-B977C9939D5C}" destId="{B2A9D867-023D-6943-B749-8FE5E7BED753}" srcOrd="3" destOrd="0" parTransId="{102A63CA-48D5-4441-B71E-B603317B9A3A}" sibTransId="{F7AB330E-402E-2245-9AA0-92FEA92B5E1A}"/>
    <dgm:cxn modelId="{B26FDF74-5D4C-B047-8CFA-B13EFDAE1485}" srcId="{2B6D3438-3177-A442-B071-3A37DF07F293}" destId="{790BE52E-A379-0641-B1FD-97195A482556}" srcOrd="0" destOrd="0" parTransId="{1FBFF446-D99F-CA44-BA5E-5DAE2E38D75A}" sibTransId="{D9BC0020-E2FB-E643-9D74-BAF5CAF9CB7F}"/>
    <dgm:cxn modelId="{11D86C23-CC40-5941-8F7A-291D80E8C7E5}" srcId="{BBC24FFD-E4BB-8C47-A6F7-D29499527467}" destId="{D45DCF60-0DFC-E84B-978D-CDE2E727C148}" srcOrd="1" destOrd="0" parTransId="{445D9DBF-9580-7343-8F63-7F38C7051DC2}" sibTransId="{F7E5C6D5-6F43-424E-B20C-DEBFE2E6FC2B}"/>
    <dgm:cxn modelId="{2874F644-2F69-FE45-87A1-5E8175F6CCEC}" srcId="{790BE52E-A379-0641-B1FD-97195A482556}" destId="{AC7A025A-F4B8-A744-9A07-D0244BA624DF}" srcOrd="2" destOrd="0" parTransId="{C59DC067-BD56-5B4C-8A07-0AE1C13A3406}" sibTransId="{E6577ED8-2F8C-0845-AA1C-9FF7C6DAB2E0}"/>
    <dgm:cxn modelId="{F94F376A-C371-C041-B351-08E997A8F21D}" srcId="{BD2DE3D5-062C-2948-84F1-D21741666148}" destId="{2541EAF4-D5EA-3040-AD6A-63D63D643BB3}" srcOrd="0" destOrd="0" parTransId="{174FCE0F-B88B-1B48-9BF6-081E8CC3DFFC}" sibTransId="{961BD123-941D-0649-BC1B-0072F1195AF4}"/>
    <dgm:cxn modelId="{26422CA9-9935-B34D-8269-D3726CF3AEC9}" type="presOf" srcId="{04478DEC-EFFC-D34E-9217-8FCC37B842B4}" destId="{3CD71613-E04A-D44F-A525-E6C70CC635F9}" srcOrd="0" destOrd="2" presId="urn:microsoft.com/office/officeart/2005/8/layout/vList5"/>
    <dgm:cxn modelId="{CA60E907-E879-454F-B292-68107B1BC6A7}" type="presOf" srcId="{B2A9D867-023D-6943-B749-8FE5E7BED753}" destId="{3CD71613-E04A-D44F-A525-E6C70CC635F9}" srcOrd="0" destOrd="3" presId="urn:microsoft.com/office/officeart/2005/8/layout/vList5"/>
    <dgm:cxn modelId="{9EDBCF81-16DE-3348-980F-61B0EC8C44F4}" srcId="{EC28EA9E-04B9-9149-A8B4-3DBC21EC704F}" destId="{B2ABDADA-2E66-BB48-993D-A121E45A5C50}" srcOrd="3" destOrd="0" parTransId="{94485603-C958-104F-A0C4-5AE78D923D67}" sibTransId="{1CF8E781-84CA-724F-8F70-D47DB09FD561}"/>
    <dgm:cxn modelId="{C69136B2-89CF-D44C-8187-37CA4DD650A3}" type="presOf" srcId="{EC28EA9E-04B9-9149-A8B4-3DBC21EC704F}" destId="{018A127F-B273-F341-B5BA-6817A3F9E0CC}" srcOrd="0" destOrd="0" presId="urn:microsoft.com/office/officeart/2005/8/layout/vList5"/>
    <dgm:cxn modelId="{0D8C7C38-F121-4F4C-93BB-16057303EFFA}" type="presOf" srcId="{2B6D3438-3177-A442-B071-3A37DF07F293}" destId="{679EBA12-FA55-064C-8079-59B843D7E17A}" srcOrd="0" destOrd="0" presId="urn:microsoft.com/office/officeart/2005/8/layout/vList5"/>
    <dgm:cxn modelId="{DA2036FD-7F06-034F-8FC7-2F56F8F95EE0}" type="presOf" srcId="{F1B5523D-0A33-9846-9AD3-3492258E5B9A}" destId="{9C1DF408-3B2E-6B4A-BC4E-DC8635300BD9}" srcOrd="0" destOrd="2" presId="urn:microsoft.com/office/officeart/2005/8/layout/vList5"/>
    <dgm:cxn modelId="{C5494AEC-FF40-2C47-8D1A-813361D92A21}" type="presOf" srcId="{5A571A9E-73F9-6649-B023-EEC2DDCFE893}" destId="{3CD71613-E04A-D44F-A525-E6C70CC635F9}" srcOrd="0" destOrd="1" presId="urn:microsoft.com/office/officeart/2005/8/layout/vList5"/>
    <dgm:cxn modelId="{14CE66E1-5199-F04F-A26D-3E20D7330FB7}" type="presOf" srcId="{DFE30DFD-A568-004B-9807-EFC83A7D19BD}" destId="{3CD71613-E04A-D44F-A525-E6C70CC635F9}" srcOrd="0" destOrd="0" presId="urn:microsoft.com/office/officeart/2005/8/layout/vList5"/>
    <dgm:cxn modelId="{4E475CF0-FA02-B74A-BD3E-0D20383BFAF4}" srcId="{BBC24FFD-E4BB-8C47-A6F7-D29499527467}" destId="{BD2DE3D5-062C-2948-84F1-D21741666148}" srcOrd="0" destOrd="0" parTransId="{C5BBDF2A-569F-5843-B6B0-B1818127E802}" sibTransId="{E02AE8CD-ED82-E54F-8B33-A06E130FB405}"/>
    <dgm:cxn modelId="{7E148C41-0643-FB40-AF4F-B654ACBF5FAF}" type="presOf" srcId="{919D663B-56C9-4940-8C22-B977C9939D5C}" destId="{F2D57BCE-C9A9-7B4D-90FA-63BF67C610B8}" srcOrd="0" destOrd="0" presId="urn:microsoft.com/office/officeart/2005/8/layout/vList5"/>
    <dgm:cxn modelId="{DA1D21A4-809D-FA47-8CA8-C66566316B57}" srcId="{D45DCF60-0DFC-E84B-978D-CDE2E727C148}" destId="{F8793FB3-8E0F-5749-8A54-E5527539A528}" srcOrd="0" destOrd="0" parTransId="{F0D255D9-6797-2B49-B0A2-B891F82DDD2D}" sibTransId="{3CE221C5-5B6B-1341-8CFD-69984C3AEBCE}"/>
    <dgm:cxn modelId="{F3C5452E-3004-3E4B-B456-2E055624533B}" type="presOf" srcId="{F8EC7A2E-B549-C640-8C00-99B848036484}" destId="{9C1DF408-3B2E-6B4A-BC4E-DC8635300BD9}" srcOrd="0" destOrd="0" presId="urn:microsoft.com/office/officeart/2005/8/layout/vList5"/>
    <dgm:cxn modelId="{6C34EE26-AAED-F447-9228-301A08F1E881}" type="presOf" srcId="{BBC24FFD-E4BB-8C47-A6F7-D29499527467}" destId="{556A4CC6-AFAE-704C-BCB9-9679A7B3DAC6}" srcOrd="0" destOrd="0" presId="urn:microsoft.com/office/officeart/2005/8/layout/vList5"/>
    <dgm:cxn modelId="{D092D384-2A14-8444-9355-FCE2E1222706}" srcId="{3684FFCF-E63E-FA45-850C-12C41BBF21B1}" destId="{BBC24FFD-E4BB-8C47-A6F7-D29499527467}" srcOrd="1" destOrd="0" parTransId="{4C8E1411-0061-1548-8618-3547FA4B12FF}" sibTransId="{A53BF160-11B2-2140-8037-27DDFE86CC25}"/>
    <dgm:cxn modelId="{AC726C4E-4B4B-7047-94A4-BD9194741800}" type="presParOf" srcId="{129CD49B-A4EF-034A-88F2-4192F2BE92E4}" destId="{EDDF379C-95F9-F140-8ED4-7AAB26781119}" srcOrd="0" destOrd="0" presId="urn:microsoft.com/office/officeart/2005/8/layout/vList5"/>
    <dgm:cxn modelId="{94AE46B8-AB60-E64E-B0CF-45402A53C3D8}" type="presParOf" srcId="{EDDF379C-95F9-F140-8ED4-7AAB26781119}" destId="{679EBA12-FA55-064C-8079-59B843D7E17A}" srcOrd="0" destOrd="0" presId="urn:microsoft.com/office/officeart/2005/8/layout/vList5"/>
    <dgm:cxn modelId="{44D202B0-15AA-5E40-A0FC-8D83FC894ECE}" type="presParOf" srcId="{EDDF379C-95F9-F140-8ED4-7AAB26781119}" destId="{659E73F3-FE8C-C048-BDBF-3D5825EFC712}" srcOrd="1" destOrd="0" presId="urn:microsoft.com/office/officeart/2005/8/layout/vList5"/>
    <dgm:cxn modelId="{B5C29F98-A7A1-F54C-B2F8-7F3D458654EE}" type="presParOf" srcId="{129CD49B-A4EF-034A-88F2-4192F2BE92E4}" destId="{A8B6220F-DAFA-2A4D-8284-71C74F78D50B}" srcOrd="1" destOrd="0" presId="urn:microsoft.com/office/officeart/2005/8/layout/vList5"/>
    <dgm:cxn modelId="{8529F3D3-9B28-984A-8DA9-2D8C7A3848DA}" type="presParOf" srcId="{129CD49B-A4EF-034A-88F2-4192F2BE92E4}" destId="{27C46462-0A89-9A4A-95D5-1FE94F250B46}" srcOrd="2" destOrd="0" presId="urn:microsoft.com/office/officeart/2005/8/layout/vList5"/>
    <dgm:cxn modelId="{A8E1F83C-0936-A649-8997-77AE7384CB75}" type="presParOf" srcId="{27C46462-0A89-9A4A-95D5-1FE94F250B46}" destId="{556A4CC6-AFAE-704C-BCB9-9679A7B3DAC6}" srcOrd="0" destOrd="0" presId="urn:microsoft.com/office/officeart/2005/8/layout/vList5"/>
    <dgm:cxn modelId="{81964004-19BB-2848-B6F2-5972EDBAFAC9}" type="presParOf" srcId="{27C46462-0A89-9A4A-95D5-1FE94F250B46}" destId="{D9304A63-2300-6947-A38D-B94050436C46}" srcOrd="1" destOrd="0" presId="urn:microsoft.com/office/officeart/2005/8/layout/vList5"/>
    <dgm:cxn modelId="{E48E9905-4AA9-9A40-82FA-66C95263AC51}" type="presParOf" srcId="{129CD49B-A4EF-034A-88F2-4192F2BE92E4}" destId="{DB12C312-485C-7E48-AD0B-104EC583813B}" srcOrd="3" destOrd="0" presId="urn:microsoft.com/office/officeart/2005/8/layout/vList5"/>
    <dgm:cxn modelId="{F6EE482D-EC99-E14C-A63C-D50C3BCEBD1E}" type="presParOf" srcId="{129CD49B-A4EF-034A-88F2-4192F2BE92E4}" destId="{D428C0A1-362B-C947-9F57-F0E94F1B7126}" srcOrd="4" destOrd="0" presId="urn:microsoft.com/office/officeart/2005/8/layout/vList5"/>
    <dgm:cxn modelId="{49D0ABE9-3D1B-A24A-9567-11AED58F1111}" type="presParOf" srcId="{D428C0A1-362B-C947-9F57-F0E94F1B7126}" destId="{F2D57BCE-C9A9-7B4D-90FA-63BF67C610B8}" srcOrd="0" destOrd="0" presId="urn:microsoft.com/office/officeart/2005/8/layout/vList5"/>
    <dgm:cxn modelId="{AC04ED83-C880-3F47-B88A-3A54AED25C12}" type="presParOf" srcId="{D428C0A1-362B-C947-9F57-F0E94F1B7126}" destId="{3CD71613-E04A-D44F-A525-E6C70CC635F9}" srcOrd="1" destOrd="0" presId="urn:microsoft.com/office/officeart/2005/8/layout/vList5"/>
    <dgm:cxn modelId="{4767FEB1-7CF8-4344-8B93-6871BD3760FB}" type="presParOf" srcId="{129CD49B-A4EF-034A-88F2-4192F2BE92E4}" destId="{71C4DAA1-C0E0-F34D-9C84-B18940A95A7A}" srcOrd="5" destOrd="0" presId="urn:microsoft.com/office/officeart/2005/8/layout/vList5"/>
    <dgm:cxn modelId="{B509056D-800C-C441-BCF3-430CC1A07CB8}" type="presParOf" srcId="{129CD49B-A4EF-034A-88F2-4192F2BE92E4}" destId="{6D528235-F4BD-4C49-9631-0C3C8A33D448}" srcOrd="6" destOrd="0" presId="urn:microsoft.com/office/officeart/2005/8/layout/vList5"/>
    <dgm:cxn modelId="{BF618A41-E9BF-B748-931B-4FE17D8A7061}" type="presParOf" srcId="{6D528235-F4BD-4C49-9631-0C3C8A33D448}" destId="{018A127F-B273-F341-B5BA-6817A3F9E0CC}" srcOrd="0" destOrd="0" presId="urn:microsoft.com/office/officeart/2005/8/layout/vList5"/>
    <dgm:cxn modelId="{9148BF4B-E8C9-C343-9A5D-90036C4EA299}" type="presParOf" srcId="{6D528235-F4BD-4C49-9631-0C3C8A33D448}" destId="{9C1DF408-3B2E-6B4A-BC4E-DC8635300BD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7924D6-3B21-0746-9861-266F420B7201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C41BE0-4BF2-7443-8187-C62E788E4F61}">
      <dgm:prSet phldrT="[Text]"/>
      <dgm:spPr/>
      <dgm:t>
        <a:bodyPr/>
        <a:lstStyle/>
        <a:p>
          <a:r>
            <a:rPr lang="en-US" dirty="0" smtClean="0"/>
            <a:t>Manage of Queue Schedule and Completion rate</a:t>
          </a:r>
          <a:endParaRPr lang="en-US" dirty="0"/>
        </a:p>
      </dgm:t>
    </dgm:pt>
    <dgm:pt modelId="{0D0B9E7F-AD9F-2440-9DD3-BEE2377D5EE1}" type="parTrans" cxnId="{0B5810B2-F8D4-1C41-B809-36041905E425}">
      <dgm:prSet/>
      <dgm:spPr/>
      <dgm:t>
        <a:bodyPr/>
        <a:lstStyle/>
        <a:p>
          <a:endParaRPr lang="en-US"/>
        </a:p>
      </dgm:t>
    </dgm:pt>
    <dgm:pt modelId="{DAD2DD0B-4AED-D641-A7EC-6D9A67F865E2}" type="sibTrans" cxnId="{0B5810B2-F8D4-1C41-B809-36041905E425}">
      <dgm:prSet/>
      <dgm:spPr/>
      <dgm:t>
        <a:bodyPr/>
        <a:lstStyle/>
        <a:p>
          <a:endParaRPr lang="en-US"/>
        </a:p>
      </dgm:t>
    </dgm:pt>
    <dgm:pt modelId="{D11DE80E-784B-F041-8FB7-2DD143C10478}">
      <dgm:prSet phldrT="[Text]"/>
      <dgm:spPr/>
      <dgm:t>
        <a:bodyPr/>
        <a:lstStyle/>
        <a:p>
          <a:r>
            <a:rPr lang="en-US" dirty="0" smtClean="0"/>
            <a:t>Queue Observers</a:t>
          </a:r>
          <a:endParaRPr lang="en-US" dirty="0"/>
        </a:p>
      </dgm:t>
    </dgm:pt>
    <dgm:pt modelId="{99143E8A-9F58-9546-966B-A23EFDB184E3}" type="parTrans" cxnId="{4CAE21DD-20F1-574B-B777-384A30A7FD72}">
      <dgm:prSet/>
      <dgm:spPr/>
      <dgm:t>
        <a:bodyPr/>
        <a:lstStyle/>
        <a:p>
          <a:endParaRPr lang="en-US"/>
        </a:p>
      </dgm:t>
    </dgm:pt>
    <dgm:pt modelId="{50A0288F-9B61-E247-8191-7692CAFA5E4E}" type="sibTrans" cxnId="{4CAE21DD-20F1-574B-B777-384A30A7FD72}">
      <dgm:prSet/>
      <dgm:spPr/>
      <dgm:t>
        <a:bodyPr/>
        <a:lstStyle/>
        <a:p>
          <a:endParaRPr lang="en-US"/>
        </a:p>
      </dgm:t>
    </dgm:pt>
    <dgm:pt modelId="{A5E1B564-3152-9646-9633-90B70885F142}">
      <dgm:prSet phldrT="[Text]"/>
      <dgm:spPr/>
      <dgm:t>
        <a:bodyPr/>
        <a:lstStyle/>
        <a:p>
          <a:r>
            <a:rPr lang="en-US" dirty="0" smtClean="0"/>
            <a:t>Queue Software Management</a:t>
          </a:r>
          <a:endParaRPr lang="en-US" dirty="0"/>
        </a:p>
      </dgm:t>
    </dgm:pt>
    <dgm:pt modelId="{8E8D3725-C77A-2D49-8F24-6F07019644B9}" type="parTrans" cxnId="{C10E34A4-8288-1F43-9327-1C202B4BC09E}">
      <dgm:prSet/>
      <dgm:spPr/>
      <dgm:t>
        <a:bodyPr/>
        <a:lstStyle/>
        <a:p>
          <a:endParaRPr lang="en-US"/>
        </a:p>
      </dgm:t>
    </dgm:pt>
    <dgm:pt modelId="{6D19328A-5BC6-474A-B781-7B65739260F3}" type="sibTrans" cxnId="{C10E34A4-8288-1F43-9327-1C202B4BC09E}">
      <dgm:prSet/>
      <dgm:spPr/>
      <dgm:t>
        <a:bodyPr/>
        <a:lstStyle/>
        <a:p>
          <a:endParaRPr lang="en-US"/>
        </a:p>
      </dgm:t>
    </dgm:pt>
    <dgm:pt modelId="{851A3019-B279-2D49-862C-7BB26E3F4071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Quality Assessment</a:t>
          </a:r>
          <a:endParaRPr lang="en-US" dirty="0">
            <a:solidFill>
              <a:srgbClr val="FFFF00"/>
            </a:solidFill>
          </a:endParaRPr>
        </a:p>
      </dgm:t>
    </dgm:pt>
    <dgm:pt modelId="{98B1C2E8-9B60-2946-8132-ADA84F0FED36}" type="parTrans" cxnId="{1E54B0F0-5A3D-0346-84B5-3DDCF5E58D05}">
      <dgm:prSet/>
      <dgm:spPr/>
      <dgm:t>
        <a:bodyPr/>
        <a:lstStyle/>
        <a:p>
          <a:endParaRPr lang="en-US"/>
        </a:p>
      </dgm:t>
    </dgm:pt>
    <dgm:pt modelId="{860EB835-1B57-7C46-8379-B5917C416D9F}" type="sibTrans" cxnId="{1E54B0F0-5A3D-0346-84B5-3DDCF5E58D05}">
      <dgm:prSet/>
      <dgm:spPr/>
      <dgm:t>
        <a:bodyPr/>
        <a:lstStyle/>
        <a:p>
          <a:endParaRPr lang="en-US"/>
        </a:p>
      </dgm:t>
    </dgm:pt>
    <dgm:pt modelId="{D9ED7234-60FD-4349-BF0A-2DAB87BC0801}">
      <dgm:prSet phldrT="[Text]"/>
      <dgm:spPr/>
      <dgm:t>
        <a:bodyPr/>
        <a:lstStyle/>
        <a:p>
          <a:r>
            <a:rPr lang="en-US" dirty="0" smtClean="0"/>
            <a:t>Operation Center: Nakano, </a:t>
          </a:r>
          <a:r>
            <a:rPr lang="en-US" dirty="0" err="1" smtClean="0"/>
            <a:t>Imanishi</a:t>
          </a:r>
          <a:r>
            <a:rPr lang="en-US" dirty="0" smtClean="0"/>
            <a:t>, Pyo + FQA staff</a:t>
          </a:r>
          <a:endParaRPr lang="en-US" dirty="0"/>
        </a:p>
      </dgm:t>
    </dgm:pt>
    <dgm:pt modelId="{5711EB6D-62BD-A846-9ECE-6E12A3994DB4}" type="parTrans" cxnId="{7808AEAF-286E-784E-95FC-DDD987731A3F}">
      <dgm:prSet/>
      <dgm:spPr/>
      <dgm:t>
        <a:bodyPr/>
        <a:lstStyle/>
        <a:p>
          <a:endParaRPr lang="en-US"/>
        </a:p>
      </dgm:t>
    </dgm:pt>
    <dgm:pt modelId="{7256DDDC-E9F5-A546-BE0B-3870C095C67A}" type="sibTrans" cxnId="{7808AEAF-286E-784E-95FC-DDD987731A3F}">
      <dgm:prSet/>
      <dgm:spPr/>
      <dgm:t>
        <a:bodyPr/>
        <a:lstStyle/>
        <a:p>
          <a:endParaRPr lang="en-US"/>
        </a:p>
      </dgm:t>
    </dgm:pt>
    <dgm:pt modelId="{AFC99EFB-BDEC-4340-A882-9696E5562498}">
      <dgm:prSet phldrT="[Text]"/>
      <dgm:spPr/>
      <dgm:t>
        <a:bodyPr/>
        <a:lstStyle/>
        <a:p>
          <a:r>
            <a:rPr lang="en-US" dirty="0" smtClean="0"/>
            <a:t>SA, SSA, Operators, HSC Astronomers</a:t>
          </a:r>
          <a:endParaRPr lang="en-US" dirty="0"/>
        </a:p>
      </dgm:t>
    </dgm:pt>
    <dgm:pt modelId="{7806A567-ECE4-C54B-B795-3B81B978ACCF}" type="parTrans" cxnId="{35CAD0E6-6142-4446-A1CD-BEF55AF6FC1D}">
      <dgm:prSet/>
      <dgm:spPr/>
      <dgm:t>
        <a:bodyPr/>
        <a:lstStyle/>
        <a:p>
          <a:endParaRPr lang="en-US"/>
        </a:p>
      </dgm:t>
    </dgm:pt>
    <dgm:pt modelId="{39D048FA-A1D9-DA4A-A5A3-6ADE5BDDE4D6}" type="sibTrans" cxnId="{35CAD0E6-6142-4446-A1CD-BEF55AF6FC1D}">
      <dgm:prSet/>
      <dgm:spPr/>
      <dgm:t>
        <a:bodyPr/>
        <a:lstStyle/>
        <a:p>
          <a:endParaRPr lang="en-US"/>
        </a:p>
      </dgm:t>
    </dgm:pt>
    <dgm:pt modelId="{81D5194D-4675-CE4E-A15D-2AE62A2DB9B3}">
      <dgm:prSet phldrT="[Text]"/>
      <dgm:spPr/>
      <dgm:t>
        <a:bodyPr/>
        <a:lstStyle/>
        <a:p>
          <a:r>
            <a:rPr lang="en-US" dirty="0" smtClean="0"/>
            <a:t>OCS team</a:t>
          </a:r>
          <a:endParaRPr lang="en-US" dirty="0"/>
        </a:p>
      </dgm:t>
    </dgm:pt>
    <dgm:pt modelId="{76A9A049-61D8-6340-A1B0-ACD4CE0416F3}" type="parTrans" cxnId="{01D738F8-08E2-A849-A36A-559E08FE29DC}">
      <dgm:prSet/>
      <dgm:spPr/>
      <dgm:t>
        <a:bodyPr/>
        <a:lstStyle/>
        <a:p>
          <a:endParaRPr lang="en-US"/>
        </a:p>
      </dgm:t>
    </dgm:pt>
    <dgm:pt modelId="{A323C9AB-1026-E140-8BA4-D9BC390A7583}" type="sibTrans" cxnId="{01D738F8-08E2-A849-A36A-559E08FE29DC}">
      <dgm:prSet/>
      <dgm:spPr/>
      <dgm:t>
        <a:bodyPr/>
        <a:lstStyle/>
        <a:p>
          <a:endParaRPr lang="en-US"/>
        </a:p>
      </dgm:t>
    </dgm:pt>
    <dgm:pt modelId="{C6AE352C-FA56-BA4A-A0B4-04731F09D929}">
      <dgm:prSet phldrT="[Text]"/>
      <dgm:spPr/>
      <dgm:t>
        <a:bodyPr/>
        <a:lstStyle/>
        <a:p>
          <a:r>
            <a:rPr lang="en-US" dirty="0" smtClean="0"/>
            <a:t>FQA staff</a:t>
          </a:r>
          <a:endParaRPr lang="en-US" dirty="0"/>
        </a:p>
      </dgm:t>
    </dgm:pt>
    <dgm:pt modelId="{E976E28B-40DB-1E40-9089-51315549FF2C}" type="parTrans" cxnId="{9AE19CB2-388C-6642-AE16-AD132A78E9F5}">
      <dgm:prSet/>
      <dgm:spPr/>
      <dgm:t>
        <a:bodyPr/>
        <a:lstStyle/>
        <a:p>
          <a:endParaRPr lang="en-US"/>
        </a:p>
      </dgm:t>
    </dgm:pt>
    <dgm:pt modelId="{DBCC2779-222A-C94C-90CD-BFF084EEA723}" type="sibTrans" cxnId="{9AE19CB2-388C-6642-AE16-AD132A78E9F5}">
      <dgm:prSet/>
      <dgm:spPr/>
      <dgm:t>
        <a:bodyPr/>
        <a:lstStyle/>
        <a:p>
          <a:endParaRPr lang="en-US"/>
        </a:p>
      </dgm:t>
    </dgm:pt>
    <dgm:pt modelId="{9251149C-BA0E-5F4E-BC9A-89A008AA6D3B}">
      <dgm:prSet phldrT="[Text]"/>
      <dgm:spPr/>
      <dgm:t>
        <a:bodyPr/>
        <a:lstStyle/>
        <a:p>
          <a:r>
            <a:rPr lang="en-US" dirty="0" smtClean="0"/>
            <a:t>In the next morning, check frames commented by Queue observers with QA tools</a:t>
          </a:r>
          <a:endParaRPr lang="en-US" dirty="0"/>
        </a:p>
      </dgm:t>
    </dgm:pt>
    <dgm:pt modelId="{5D55532B-323E-A446-8785-55D16CC05973}" type="parTrans" cxnId="{3234A1CB-C29A-0449-8DE5-EA616A419BF8}">
      <dgm:prSet/>
      <dgm:spPr/>
      <dgm:t>
        <a:bodyPr/>
        <a:lstStyle/>
        <a:p>
          <a:endParaRPr lang="en-US"/>
        </a:p>
      </dgm:t>
    </dgm:pt>
    <dgm:pt modelId="{5206A041-55C3-0247-8EF1-A28B3EC5D653}" type="sibTrans" cxnId="{3234A1CB-C29A-0449-8DE5-EA616A419BF8}">
      <dgm:prSet/>
      <dgm:spPr/>
      <dgm:t>
        <a:bodyPr/>
        <a:lstStyle/>
        <a:p>
          <a:endParaRPr lang="en-US"/>
        </a:p>
      </dgm:t>
    </dgm:pt>
    <dgm:pt modelId="{F3825EE9-DA89-2D4C-BD38-2233A2182167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</a:rPr>
            <a:t>Queue Scheduling</a:t>
          </a:r>
          <a:endParaRPr lang="en-US" dirty="0"/>
        </a:p>
      </dgm:t>
    </dgm:pt>
    <dgm:pt modelId="{EAF81099-5668-C845-9E93-CE2B8108E5D7}" type="parTrans" cxnId="{40AD1341-310C-564B-A7BD-A61FE5002694}">
      <dgm:prSet/>
      <dgm:spPr/>
      <dgm:t>
        <a:bodyPr/>
        <a:lstStyle/>
        <a:p>
          <a:endParaRPr lang="en-US"/>
        </a:p>
      </dgm:t>
    </dgm:pt>
    <dgm:pt modelId="{C463F8D0-97BE-374B-BF81-B158606922FD}" type="sibTrans" cxnId="{40AD1341-310C-564B-A7BD-A61FE5002694}">
      <dgm:prSet/>
      <dgm:spPr/>
      <dgm:t>
        <a:bodyPr/>
        <a:lstStyle/>
        <a:p>
          <a:endParaRPr lang="en-US"/>
        </a:p>
      </dgm:t>
    </dgm:pt>
    <dgm:pt modelId="{40B3142B-D77D-0A42-A13D-E1B99E141388}">
      <dgm:prSet phldrT="[Text]"/>
      <dgm:spPr/>
      <dgm:t>
        <a:bodyPr/>
        <a:lstStyle/>
        <a:p>
          <a:r>
            <a:rPr lang="en-US" dirty="0" smtClean="0"/>
            <a:t>SSA + SA + HSC Astronomers </a:t>
          </a:r>
          <a:endParaRPr lang="en-US" dirty="0"/>
        </a:p>
      </dgm:t>
    </dgm:pt>
    <dgm:pt modelId="{FA39CB33-43BC-4343-84B8-5AF9AB03223B}" type="parTrans" cxnId="{21BC6937-7B9E-174F-BFE8-AF06E23CE4E3}">
      <dgm:prSet/>
      <dgm:spPr/>
      <dgm:t>
        <a:bodyPr/>
        <a:lstStyle/>
        <a:p>
          <a:endParaRPr lang="en-US"/>
        </a:p>
      </dgm:t>
    </dgm:pt>
    <dgm:pt modelId="{4304F9D1-5892-714A-83D5-D6C03572F7AF}" type="sibTrans" cxnId="{21BC6937-7B9E-174F-BFE8-AF06E23CE4E3}">
      <dgm:prSet/>
      <dgm:spPr/>
      <dgm:t>
        <a:bodyPr/>
        <a:lstStyle/>
        <a:p>
          <a:endParaRPr lang="en-US"/>
        </a:p>
      </dgm:t>
    </dgm:pt>
    <dgm:pt modelId="{F7A60720-46A5-AD45-A36C-5438420A7579}">
      <dgm:prSet phldrT="[Text]"/>
      <dgm:spPr/>
      <dgm:t>
        <a:bodyPr/>
        <a:lstStyle/>
        <a:p>
          <a:r>
            <a:rPr lang="en-US" dirty="0" smtClean="0"/>
            <a:t>Run base schedule check and daily base schedule revision</a:t>
          </a:r>
          <a:endParaRPr lang="en-US" dirty="0"/>
        </a:p>
      </dgm:t>
    </dgm:pt>
    <dgm:pt modelId="{38B91015-C99D-1445-A926-CD3C9806D443}" type="parTrans" cxnId="{E8BBA40C-732C-564B-8AA5-293FB12626C0}">
      <dgm:prSet/>
      <dgm:spPr/>
      <dgm:t>
        <a:bodyPr/>
        <a:lstStyle/>
        <a:p>
          <a:endParaRPr lang="en-US"/>
        </a:p>
      </dgm:t>
    </dgm:pt>
    <dgm:pt modelId="{4E67177A-C1EE-E14B-88A8-20BB95D58E13}" type="sibTrans" cxnId="{E8BBA40C-732C-564B-8AA5-293FB12626C0}">
      <dgm:prSet/>
      <dgm:spPr/>
      <dgm:t>
        <a:bodyPr/>
        <a:lstStyle/>
        <a:p>
          <a:endParaRPr lang="en-US"/>
        </a:p>
      </dgm:t>
    </dgm:pt>
    <dgm:pt modelId="{C5819864-4B60-DF45-8487-3B1003B6BBA6}" type="pres">
      <dgm:prSet presAssocID="{3C7924D6-3B21-0746-9861-266F420B72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5A3D55-AFCB-5346-AA59-FD6246395AB3}" type="pres">
      <dgm:prSet presAssocID="{8EC41BE0-4BF2-7443-8187-C62E788E4F61}" presName="parentLin" presStyleCnt="0"/>
      <dgm:spPr/>
    </dgm:pt>
    <dgm:pt modelId="{F9BE9FE2-65B8-B449-9E5F-07C54C306705}" type="pres">
      <dgm:prSet presAssocID="{8EC41BE0-4BF2-7443-8187-C62E788E4F61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5A814E3A-AC98-0E42-A904-EEB6754771CC}" type="pres">
      <dgm:prSet presAssocID="{8EC41BE0-4BF2-7443-8187-C62E788E4F6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F3E2A-47DC-FA48-849D-0E13250DA0A6}" type="pres">
      <dgm:prSet presAssocID="{8EC41BE0-4BF2-7443-8187-C62E788E4F61}" presName="negativeSpace" presStyleCnt="0"/>
      <dgm:spPr/>
    </dgm:pt>
    <dgm:pt modelId="{75E0BB01-8908-1042-A9D2-352A47DD2FD9}" type="pres">
      <dgm:prSet presAssocID="{8EC41BE0-4BF2-7443-8187-C62E788E4F61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4E4AEC-E15D-354C-9479-1DECB77D25C5}" type="pres">
      <dgm:prSet presAssocID="{DAD2DD0B-4AED-D641-A7EC-6D9A67F865E2}" presName="spaceBetweenRectangles" presStyleCnt="0"/>
      <dgm:spPr/>
    </dgm:pt>
    <dgm:pt modelId="{93529249-52C8-1B4D-8498-A219DB501CE3}" type="pres">
      <dgm:prSet presAssocID="{D11DE80E-784B-F041-8FB7-2DD143C10478}" presName="parentLin" presStyleCnt="0"/>
      <dgm:spPr/>
    </dgm:pt>
    <dgm:pt modelId="{DBB56958-B66B-214F-A06F-9296BC246BE9}" type="pres">
      <dgm:prSet presAssocID="{D11DE80E-784B-F041-8FB7-2DD143C10478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6F1003EF-BFE3-1A49-BBA7-7D4BF256483E}" type="pres">
      <dgm:prSet presAssocID="{D11DE80E-784B-F041-8FB7-2DD143C1047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9497D-9F10-B242-9685-BD06DEAF6C63}" type="pres">
      <dgm:prSet presAssocID="{D11DE80E-784B-F041-8FB7-2DD143C10478}" presName="negativeSpace" presStyleCnt="0"/>
      <dgm:spPr/>
    </dgm:pt>
    <dgm:pt modelId="{1BDA46FF-30FA-E244-936F-D06AEC0399E1}" type="pres">
      <dgm:prSet presAssocID="{D11DE80E-784B-F041-8FB7-2DD143C10478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F64D7-FF15-3249-A9BD-EA602A6B7759}" type="pres">
      <dgm:prSet presAssocID="{50A0288F-9B61-E247-8191-7692CAFA5E4E}" presName="spaceBetweenRectangles" presStyleCnt="0"/>
      <dgm:spPr/>
    </dgm:pt>
    <dgm:pt modelId="{A467CA65-E5C4-2943-A7EC-D95A82B15414}" type="pres">
      <dgm:prSet presAssocID="{A5E1B564-3152-9646-9633-90B70885F142}" presName="parentLin" presStyleCnt="0"/>
      <dgm:spPr/>
    </dgm:pt>
    <dgm:pt modelId="{FFE6A441-51D9-BE4D-B0DA-492106434F57}" type="pres">
      <dgm:prSet presAssocID="{A5E1B564-3152-9646-9633-90B70885F142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158013D-6157-6445-B2FA-2B79D0F8168A}" type="pres">
      <dgm:prSet presAssocID="{A5E1B564-3152-9646-9633-90B70885F14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1AC18E-D813-7140-9F84-B28315C86E3B}" type="pres">
      <dgm:prSet presAssocID="{A5E1B564-3152-9646-9633-90B70885F142}" presName="negativeSpace" presStyleCnt="0"/>
      <dgm:spPr/>
    </dgm:pt>
    <dgm:pt modelId="{53C17D14-A828-8B49-8F85-0C6FDCBF1E60}" type="pres">
      <dgm:prSet presAssocID="{A5E1B564-3152-9646-9633-90B70885F142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E0B84-327C-074A-8D62-5C4F1E2225FB}" type="pres">
      <dgm:prSet presAssocID="{6D19328A-5BC6-474A-B781-7B65739260F3}" presName="spaceBetweenRectangles" presStyleCnt="0"/>
      <dgm:spPr/>
    </dgm:pt>
    <dgm:pt modelId="{E513E88C-0F50-984A-9D58-1CE5CA70CF64}" type="pres">
      <dgm:prSet presAssocID="{F3825EE9-DA89-2D4C-BD38-2233A2182167}" presName="parentLin" presStyleCnt="0"/>
      <dgm:spPr/>
    </dgm:pt>
    <dgm:pt modelId="{836E2E27-CD73-8C4F-A307-02B9AFB501A0}" type="pres">
      <dgm:prSet presAssocID="{F3825EE9-DA89-2D4C-BD38-2233A2182167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391A9347-30C6-B64C-8081-B940F4E062BB}" type="pres">
      <dgm:prSet presAssocID="{F3825EE9-DA89-2D4C-BD38-2233A218216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F274FC-C9EC-D740-903C-EECD66B04E57}" type="pres">
      <dgm:prSet presAssocID="{F3825EE9-DA89-2D4C-BD38-2233A2182167}" presName="negativeSpace" presStyleCnt="0"/>
      <dgm:spPr/>
    </dgm:pt>
    <dgm:pt modelId="{86D4A89A-61B6-A241-A2C9-2A0985F346CF}" type="pres">
      <dgm:prSet presAssocID="{F3825EE9-DA89-2D4C-BD38-2233A2182167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7CE36-94B4-4347-8A96-7A9AA6849A7A}" type="pres">
      <dgm:prSet presAssocID="{C463F8D0-97BE-374B-BF81-B158606922FD}" presName="spaceBetweenRectangles" presStyleCnt="0"/>
      <dgm:spPr/>
    </dgm:pt>
    <dgm:pt modelId="{C24AE454-3108-3341-BB66-DE4ED9AD7916}" type="pres">
      <dgm:prSet presAssocID="{851A3019-B279-2D49-862C-7BB26E3F4071}" presName="parentLin" presStyleCnt="0"/>
      <dgm:spPr/>
    </dgm:pt>
    <dgm:pt modelId="{81FACE0A-A5DC-5A4F-887F-CB78672AF140}" type="pres">
      <dgm:prSet presAssocID="{851A3019-B279-2D49-862C-7BB26E3F4071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6C93E015-5713-244B-94B4-50107DBBA31B}" type="pres">
      <dgm:prSet presAssocID="{851A3019-B279-2D49-862C-7BB26E3F407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6FE32-00FB-724C-9D63-7921FE6420E4}" type="pres">
      <dgm:prSet presAssocID="{851A3019-B279-2D49-862C-7BB26E3F4071}" presName="negativeSpace" presStyleCnt="0"/>
      <dgm:spPr/>
    </dgm:pt>
    <dgm:pt modelId="{CA0DA167-23EC-3145-999E-F5558C96A298}" type="pres">
      <dgm:prSet presAssocID="{851A3019-B279-2D49-862C-7BB26E3F4071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3F5529-9855-CB41-8900-21ED7A747FCB}" type="presOf" srcId="{A5E1B564-3152-9646-9633-90B70885F142}" destId="{6158013D-6157-6445-B2FA-2B79D0F8168A}" srcOrd="1" destOrd="0" presId="urn:microsoft.com/office/officeart/2005/8/layout/list1"/>
    <dgm:cxn modelId="{1E54B0F0-5A3D-0346-84B5-3DDCF5E58D05}" srcId="{3C7924D6-3B21-0746-9861-266F420B7201}" destId="{851A3019-B279-2D49-862C-7BB26E3F4071}" srcOrd="4" destOrd="0" parTransId="{98B1C2E8-9B60-2946-8132-ADA84F0FED36}" sibTransId="{860EB835-1B57-7C46-8379-B5917C416D9F}"/>
    <dgm:cxn modelId="{ABF203B2-EFD9-D041-A57E-52F2C55FF585}" type="presOf" srcId="{A5E1B564-3152-9646-9633-90B70885F142}" destId="{FFE6A441-51D9-BE4D-B0DA-492106434F57}" srcOrd="0" destOrd="0" presId="urn:microsoft.com/office/officeart/2005/8/layout/list1"/>
    <dgm:cxn modelId="{7AE6E481-F5C5-4C4B-B2A0-92E8447BA3B9}" type="presOf" srcId="{8EC41BE0-4BF2-7443-8187-C62E788E4F61}" destId="{5A814E3A-AC98-0E42-A904-EEB6754771CC}" srcOrd="1" destOrd="0" presId="urn:microsoft.com/office/officeart/2005/8/layout/list1"/>
    <dgm:cxn modelId="{0F8F9937-C287-8A42-9E11-DF41C7B50A1F}" type="presOf" srcId="{C6AE352C-FA56-BA4A-A0B4-04731F09D929}" destId="{CA0DA167-23EC-3145-999E-F5558C96A298}" srcOrd="0" destOrd="0" presId="urn:microsoft.com/office/officeart/2005/8/layout/list1"/>
    <dgm:cxn modelId="{3234A1CB-C29A-0449-8DE5-EA616A419BF8}" srcId="{851A3019-B279-2D49-862C-7BB26E3F4071}" destId="{9251149C-BA0E-5F4E-BC9A-89A008AA6D3B}" srcOrd="1" destOrd="0" parTransId="{5D55532B-323E-A446-8785-55D16CC05973}" sibTransId="{5206A041-55C3-0247-8EF1-A28B3EC5D653}"/>
    <dgm:cxn modelId="{E8BBA40C-732C-564B-8AA5-293FB12626C0}" srcId="{F3825EE9-DA89-2D4C-BD38-2233A2182167}" destId="{F7A60720-46A5-AD45-A36C-5438420A7579}" srcOrd="1" destOrd="0" parTransId="{38B91015-C99D-1445-A926-CD3C9806D443}" sibTransId="{4E67177A-C1EE-E14B-88A8-20BB95D58E13}"/>
    <dgm:cxn modelId="{BEFA693C-4771-7F42-BF24-919F49BEEB5B}" type="presOf" srcId="{D11DE80E-784B-F041-8FB7-2DD143C10478}" destId="{6F1003EF-BFE3-1A49-BBA7-7D4BF256483E}" srcOrd="1" destOrd="0" presId="urn:microsoft.com/office/officeart/2005/8/layout/list1"/>
    <dgm:cxn modelId="{02E536C0-7D88-B44F-80B7-351F04453DE1}" type="presOf" srcId="{9251149C-BA0E-5F4E-BC9A-89A008AA6D3B}" destId="{CA0DA167-23EC-3145-999E-F5558C96A298}" srcOrd="0" destOrd="1" presId="urn:microsoft.com/office/officeart/2005/8/layout/list1"/>
    <dgm:cxn modelId="{DB71247C-DBA5-6742-95DA-6702D9E3700B}" type="presOf" srcId="{851A3019-B279-2D49-862C-7BB26E3F4071}" destId="{81FACE0A-A5DC-5A4F-887F-CB78672AF140}" srcOrd="0" destOrd="0" presId="urn:microsoft.com/office/officeart/2005/8/layout/list1"/>
    <dgm:cxn modelId="{35CAD0E6-6142-4446-A1CD-BEF55AF6FC1D}" srcId="{D11DE80E-784B-F041-8FB7-2DD143C10478}" destId="{AFC99EFB-BDEC-4340-A882-9696E5562498}" srcOrd="0" destOrd="0" parTransId="{7806A567-ECE4-C54B-B795-3B81B978ACCF}" sibTransId="{39D048FA-A1D9-DA4A-A5A3-6ADE5BDDE4D6}"/>
    <dgm:cxn modelId="{7808AEAF-286E-784E-95FC-DDD987731A3F}" srcId="{8EC41BE0-4BF2-7443-8187-C62E788E4F61}" destId="{D9ED7234-60FD-4349-BF0A-2DAB87BC0801}" srcOrd="0" destOrd="0" parTransId="{5711EB6D-62BD-A846-9ECE-6E12A3994DB4}" sibTransId="{7256DDDC-E9F5-A546-BE0B-3870C095C67A}"/>
    <dgm:cxn modelId="{40AD1341-310C-564B-A7BD-A61FE5002694}" srcId="{3C7924D6-3B21-0746-9861-266F420B7201}" destId="{F3825EE9-DA89-2D4C-BD38-2233A2182167}" srcOrd="3" destOrd="0" parTransId="{EAF81099-5668-C845-9E93-CE2B8108E5D7}" sibTransId="{C463F8D0-97BE-374B-BF81-B158606922FD}"/>
    <dgm:cxn modelId="{01D738F8-08E2-A849-A36A-559E08FE29DC}" srcId="{A5E1B564-3152-9646-9633-90B70885F142}" destId="{81D5194D-4675-CE4E-A15D-2AE62A2DB9B3}" srcOrd="0" destOrd="0" parTransId="{76A9A049-61D8-6340-A1B0-ACD4CE0416F3}" sibTransId="{A323C9AB-1026-E140-8BA4-D9BC390A7583}"/>
    <dgm:cxn modelId="{789A00C0-E91D-B64A-BE27-8B9950EF7D8D}" type="presOf" srcId="{3C7924D6-3B21-0746-9861-266F420B7201}" destId="{C5819864-4B60-DF45-8487-3B1003B6BBA6}" srcOrd="0" destOrd="0" presId="urn:microsoft.com/office/officeart/2005/8/layout/list1"/>
    <dgm:cxn modelId="{B75A326D-5299-184E-9565-D3CBFCF584EE}" type="presOf" srcId="{F3825EE9-DA89-2D4C-BD38-2233A2182167}" destId="{836E2E27-CD73-8C4F-A307-02B9AFB501A0}" srcOrd="0" destOrd="0" presId="urn:microsoft.com/office/officeart/2005/8/layout/list1"/>
    <dgm:cxn modelId="{0B5810B2-F8D4-1C41-B809-36041905E425}" srcId="{3C7924D6-3B21-0746-9861-266F420B7201}" destId="{8EC41BE0-4BF2-7443-8187-C62E788E4F61}" srcOrd="0" destOrd="0" parTransId="{0D0B9E7F-AD9F-2440-9DD3-BEE2377D5EE1}" sibTransId="{DAD2DD0B-4AED-D641-A7EC-6D9A67F865E2}"/>
    <dgm:cxn modelId="{5A2A7657-805A-1F44-B909-8FEBF72694DF}" type="presOf" srcId="{D11DE80E-784B-F041-8FB7-2DD143C10478}" destId="{DBB56958-B66B-214F-A06F-9296BC246BE9}" srcOrd="0" destOrd="0" presId="urn:microsoft.com/office/officeart/2005/8/layout/list1"/>
    <dgm:cxn modelId="{AEFF2A15-6E83-5A47-A87D-C08A35E07A65}" type="presOf" srcId="{8EC41BE0-4BF2-7443-8187-C62E788E4F61}" destId="{F9BE9FE2-65B8-B449-9E5F-07C54C306705}" srcOrd="0" destOrd="0" presId="urn:microsoft.com/office/officeart/2005/8/layout/list1"/>
    <dgm:cxn modelId="{9AE19CB2-388C-6642-AE16-AD132A78E9F5}" srcId="{851A3019-B279-2D49-862C-7BB26E3F4071}" destId="{C6AE352C-FA56-BA4A-A0B4-04731F09D929}" srcOrd="0" destOrd="0" parTransId="{E976E28B-40DB-1E40-9089-51315549FF2C}" sibTransId="{DBCC2779-222A-C94C-90CD-BFF084EEA723}"/>
    <dgm:cxn modelId="{4CAE21DD-20F1-574B-B777-384A30A7FD72}" srcId="{3C7924D6-3B21-0746-9861-266F420B7201}" destId="{D11DE80E-784B-F041-8FB7-2DD143C10478}" srcOrd="1" destOrd="0" parTransId="{99143E8A-9F58-9546-966B-A23EFDB184E3}" sibTransId="{50A0288F-9B61-E247-8191-7692CAFA5E4E}"/>
    <dgm:cxn modelId="{21BC6937-7B9E-174F-BFE8-AF06E23CE4E3}" srcId="{F3825EE9-DA89-2D4C-BD38-2233A2182167}" destId="{40B3142B-D77D-0A42-A13D-E1B99E141388}" srcOrd="0" destOrd="0" parTransId="{FA39CB33-43BC-4343-84B8-5AF9AB03223B}" sibTransId="{4304F9D1-5892-714A-83D5-D6C03572F7AF}"/>
    <dgm:cxn modelId="{97954D6D-4F69-9949-84D3-CA52C2EF5AB0}" type="presOf" srcId="{F7A60720-46A5-AD45-A36C-5438420A7579}" destId="{86D4A89A-61B6-A241-A2C9-2A0985F346CF}" srcOrd="0" destOrd="1" presId="urn:microsoft.com/office/officeart/2005/8/layout/list1"/>
    <dgm:cxn modelId="{0B5937BA-1299-9F49-81F0-A0D9853960D2}" type="presOf" srcId="{D9ED7234-60FD-4349-BF0A-2DAB87BC0801}" destId="{75E0BB01-8908-1042-A9D2-352A47DD2FD9}" srcOrd="0" destOrd="0" presId="urn:microsoft.com/office/officeart/2005/8/layout/list1"/>
    <dgm:cxn modelId="{605F6908-48A1-544E-978F-749B250384B9}" type="presOf" srcId="{81D5194D-4675-CE4E-A15D-2AE62A2DB9B3}" destId="{53C17D14-A828-8B49-8F85-0C6FDCBF1E60}" srcOrd="0" destOrd="0" presId="urn:microsoft.com/office/officeart/2005/8/layout/list1"/>
    <dgm:cxn modelId="{5F9E24ED-BDAA-8245-90AB-9B576D17EF91}" type="presOf" srcId="{851A3019-B279-2D49-862C-7BB26E3F4071}" destId="{6C93E015-5713-244B-94B4-50107DBBA31B}" srcOrd="1" destOrd="0" presId="urn:microsoft.com/office/officeart/2005/8/layout/list1"/>
    <dgm:cxn modelId="{08EE2D83-7D20-4940-95F7-277F26446983}" type="presOf" srcId="{F3825EE9-DA89-2D4C-BD38-2233A2182167}" destId="{391A9347-30C6-B64C-8081-B940F4E062BB}" srcOrd="1" destOrd="0" presId="urn:microsoft.com/office/officeart/2005/8/layout/list1"/>
    <dgm:cxn modelId="{C10E34A4-8288-1F43-9327-1C202B4BC09E}" srcId="{3C7924D6-3B21-0746-9861-266F420B7201}" destId="{A5E1B564-3152-9646-9633-90B70885F142}" srcOrd="2" destOrd="0" parTransId="{8E8D3725-C77A-2D49-8F24-6F07019644B9}" sibTransId="{6D19328A-5BC6-474A-B781-7B65739260F3}"/>
    <dgm:cxn modelId="{C89C181A-2B5A-2E42-9A7C-FFFCF9C3DD0E}" type="presOf" srcId="{40B3142B-D77D-0A42-A13D-E1B99E141388}" destId="{86D4A89A-61B6-A241-A2C9-2A0985F346CF}" srcOrd="0" destOrd="0" presId="urn:microsoft.com/office/officeart/2005/8/layout/list1"/>
    <dgm:cxn modelId="{5582FCA2-EAC2-CE47-A531-4207C957ACF8}" type="presOf" srcId="{AFC99EFB-BDEC-4340-A882-9696E5562498}" destId="{1BDA46FF-30FA-E244-936F-D06AEC0399E1}" srcOrd="0" destOrd="0" presId="urn:microsoft.com/office/officeart/2005/8/layout/list1"/>
    <dgm:cxn modelId="{0FFC9C84-A108-9041-9AB0-B866DC72A794}" type="presParOf" srcId="{C5819864-4B60-DF45-8487-3B1003B6BBA6}" destId="{B15A3D55-AFCB-5346-AA59-FD6246395AB3}" srcOrd="0" destOrd="0" presId="urn:microsoft.com/office/officeart/2005/8/layout/list1"/>
    <dgm:cxn modelId="{B0B7F88F-63AE-AF47-98AD-FE6CDCDC19B5}" type="presParOf" srcId="{B15A3D55-AFCB-5346-AA59-FD6246395AB3}" destId="{F9BE9FE2-65B8-B449-9E5F-07C54C306705}" srcOrd="0" destOrd="0" presId="urn:microsoft.com/office/officeart/2005/8/layout/list1"/>
    <dgm:cxn modelId="{FD76619C-635D-3C4D-A925-DFCF2F7C1D70}" type="presParOf" srcId="{B15A3D55-AFCB-5346-AA59-FD6246395AB3}" destId="{5A814E3A-AC98-0E42-A904-EEB6754771CC}" srcOrd="1" destOrd="0" presId="urn:microsoft.com/office/officeart/2005/8/layout/list1"/>
    <dgm:cxn modelId="{F2F56B10-6DFC-CD46-85D7-325238B29E52}" type="presParOf" srcId="{C5819864-4B60-DF45-8487-3B1003B6BBA6}" destId="{749F3E2A-47DC-FA48-849D-0E13250DA0A6}" srcOrd="1" destOrd="0" presId="urn:microsoft.com/office/officeart/2005/8/layout/list1"/>
    <dgm:cxn modelId="{92AB3AA5-9F70-FE40-8D0F-9631596E63C8}" type="presParOf" srcId="{C5819864-4B60-DF45-8487-3B1003B6BBA6}" destId="{75E0BB01-8908-1042-A9D2-352A47DD2FD9}" srcOrd="2" destOrd="0" presId="urn:microsoft.com/office/officeart/2005/8/layout/list1"/>
    <dgm:cxn modelId="{5C0AEED2-2233-DD41-98F5-4B908E189CBC}" type="presParOf" srcId="{C5819864-4B60-DF45-8487-3B1003B6BBA6}" destId="{2B4E4AEC-E15D-354C-9479-1DECB77D25C5}" srcOrd="3" destOrd="0" presId="urn:microsoft.com/office/officeart/2005/8/layout/list1"/>
    <dgm:cxn modelId="{98D382C9-B0E8-E740-BFA4-1E3E167C68F5}" type="presParOf" srcId="{C5819864-4B60-DF45-8487-3B1003B6BBA6}" destId="{93529249-52C8-1B4D-8498-A219DB501CE3}" srcOrd="4" destOrd="0" presId="urn:microsoft.com/office/officeart/2005/8/layout/list1"/>
    <dgm:cxn modelId="{B02FCA0D-1B54-CE46-B2C0-F25338A86278}" type="presParOf" srcId="{93529249-52C8-1B4D-8498-A219DB501CE3}" destId="{DBB56958-B66B-214F-A06F-9296BC246BE9}" srcOrd="0" destOrd="0" presId="urn:microsoft.com/office/officeart/2005/8/layout/list1"/>
    <dgm:cxn modelId="{72F44930-972A-9649-B2F5-560675A34D42}" type="presParOf" srcId="{93529249-52C8-1B4D-8498-A219DB501CE3}" destId="{6F1003EF-BFE3-1A49-BBA7-7D4BF256483E}" srcOrd="1" destOrd="0" presId="urn:microsoft.com/office/officeart/2005/8/layout/list1"/>
    <dgm:cxn modelId="{62DF3524-063E-5349-B1B9-9BF1B7B79E86}" type="presParOf" srcId="{C5819864-4B60-DF45-8487-3B1003B6BBA6}" destId="{B659497D-9F10-B242-9685-BD06DEAF6C63}" srcOrd="5" destOrd="0" presId="urn:microsoft.com/office/officeart/2005/8/layout/list1"/>
    <dgm:cxn modelId="{D9D85EBA-B66D-BA45-88EE-9AA92CBC0022}" type="presParOf" srcId="{C5819864-4B60-DF45-8487-3B1003B6BBA6}" destId="{1BDA46FF-30FA-E244-936F-D06AEC0399E1}" srcOrd="6" destOrd="0" presId="urn:microsoft.com/office/officeart/2005/8/layout/list1"/>
    <dgm:cxn modelId="{7F554EA2-486F-0144-8DAF-08F690030268}" type="presParOf" srcId="{C5819864-4B60-DF45-8487-3B1003B6BBA6}" destId="{4E4F64D7-FF15-3249-A9BD-EA602A6B7759}" srcOrd="7" destOrd="0" presId="urn:microsoft.com/office/officeart/2005/8/layout/list1"/>
    <dgm:cxn modelId="{81B912FE-C359-6D48-965D-FCACD3FC87AC}" type="presParOf" srcId="{C5819864-4B60-DF45-8487-3B1003B6BBA6}" destId="{A467CA65-E5C4-2943-A7EC-D95A82B15414}" srcOrd="8" destOrd="0" presId="urn:microsoft.com/office/officeart/2005/8/layout/list1"/>
    <dgm:cxn modelId="{D50BC2F8-666C-A34A-B266-F559ADB80F17}" type="presParOf" srcId="{A467CA65-E5C4-2943-A7EC-D95A82B15414}" destId="{FFE6A441-51D9-BE4D-B0DA-492106434F57}" srcOrd="0" destOrd="0" presId="urn:microsoft.com/office/officeart/2005/8/layout/list1"/>
    <dgm:cxn modelId="{852A7DD3-D515-6E49-9DBE-20DD346D9DB8}" type="presParOf" srcId="{A467CA65-E5C4-2943-A7EC-D95A82B15414}" destId="{6158013D-6157-6445-B2FA-2B79D0F8168A}" srcOrd="1" destOrd="0" presId="urn:microsoft.com/office/officeart/2005/8/layout/list1"/>
    <dgm:cxn modelId="{5051EADA-3820-534C-A370-8B9F1D996B53}" type="presParOf" srcId="{C5819864-4B60-DF45-8487-3B1003B6BBA6}" destId="{421AC18E-D813-7140-9F84-B28315C86E3B}" srcOrd="9" destOrd="0" presId="urn:microsoft.com/office/officeart/2005/8/layout/list1"/>
    <dgm:cxn modelId="{B793059A-B67F-7C4B-9123-A59580EA2B30}" type="presParOf" srcId="{C5819864-4B60-DF45-8487-3B1003B6BBA6}" destId="{53C17D14-A828-8B49-8F85-0C6FDCBF1E60}" srcOrd="10" destOrd="0" presId="urn:microsoft.com/office/officeart/2005/8/layout/list1"/>
    <dgm:cxn modelId="{5FD944E7-50D2-C94C-BC50-9ECAF6FD6A4E}" type="presParOf" srcId="{C5819864-4B60-DF45-8487-3B1003B6BBA6}" destId="{0EAE0B84-327C-074A-8D62-5C4F1E2225FB}" srcOrd="11" destOrd="0" presId="urn:microsoft.com/office/officeart/2005/8/layout/list1"/>
    <dgm:cxn modelId="{B2F3AFBA-AF93-7F48-B6C0-DF5DC9D0136C}" type="presParOf" srcId="{C5819864-4B60-DF45-8487-3B1003B6BBA6}" destId="{E513E88C-0F50-984A-9D58-1CE5CA70CF64}" srcOrd="12" destOrd="0" presId="urn:microsoft.com/office/officeart/2005/8/layout/list1"/>
    <dgm:cxn modelId="{6B1EE642-289A-DE4C-9C9C-35A9707CB834}" type="presParOf" srcId="{E513E88C-0F50-984A-9D58-1CE5CA70CF64}" destId="{836E2E27-CD73-8C4F-A307-02B9AFB501A0}" srcOrd="0" destOrd="0" presId="urn:microsoft.com/office/officeart/2005/8/layout/list1"/>
    <dgm:cxn modelId="{EA4865D8-08FD-ED40-85FB-58938E3AF1AD}" type="presParOf" srcId="{E513E88C-0F50-984A-9D58-1CE5CA70CF64}" destId="{391A9347-30C6-B64C-8081-B940F4E062BB}" srcOrd="1" destOrd="0" presId="urn:microsoft.com/office/officeart/2005/8/layout/list1"/>
    <dgm:cxn modelId="{86B46654-755E-404B-8FDF-2D3CCCB911D9}" type="presParOf" srcId="{C5819864-4B60-DF45-8487-3B1003B6BBA6}" destId="{79F274FC-C9EC-D740-903C-EECD66B04E57}" srcOrd="13" destOrd="0" presId="urn:microsoft.com/office/officeart/2005/8/layout/list1"/>
    <dgm:cxn modelId="{B0BCFAAB-BD12-9C42-998C-DE4065F745A5}" type="presParOf" srcId="{C5819864-4B60-DF45-8487-3B1003B6BBA6}" destId="{86D4A89A-61B6-A241-A2C9-2A0985F346CF}" srcOrd="14" destOrd="0" presId="urn:microsoft.com/office/officeart/2005/8/layout/list1"/>
    <dgm:cxn modelId="{C938AB6B-A4CC-264F-84BD-24899BEEB838}" type="presParOf" srcId="{C5819864-4B60-DF45-8487-3B1003B6BBA6}" destId="{CEE7CE36-94B4-4347-8A96-7A9AA6849A7A}" srcOrd="15" destOrd="0" presId="urn:microsoft.com/office/officeart/2005/8/layout/list1"/>
    <dgm:cxn modelId="{3B30A66A-8B8E-F94F-ABB3-2B39E2AC75FE}" type="presParOf" srcId="{C5819864-4B60-DF45-8487-3B1003B6BBA6}" destId="{C24AE454-3108-3341-BB66-DE4ED9AD7916}" srcOrd="16" destOrd="0" presId="urn:microsoft.com/office/officeart/2005/8/layout/list1"/>
    <dgm:cxn modelId="{E20E91A8-7CBD-4C47-B25B-CB15D7B84AA7}" type="presParOf" srcId="{C24AE454-3108-3341-BB66-DE4ED9AD7916}" destId="{81FACE0A-A5DC-5A4F-887F-CB78672AF140}" srcOrd="0" destOrd="0" presId="urn:microsoft.com/office/officeart/2005/8/layout/list1"/>
    <dgm:cxn modelId="{88EADD15-3A7A-2C42-82E4-D05FDEE50837}" type="presParOf" srcId="{C24AE454-3108-3341-BB66-DE4ED9AD7916}" destId="{6C93E015-5713-244B-94B4-50107DBBA31B}" srcOrd="1" destOrd="0" presId="urn:microsoft.com/office/officeart/2005/8/layout/list1"/>
    <dgm:cxn modelId="{E7127CCA-0F7C-374B-B958-2246BE6D42AA}" type="presParOf" srcId="{C5819864-4B60-DF45-8487-3B1003B6BBA6}" destId="{E5C6FE32-00FB-724C-9D63-7921FE6420E4}" srcOrd="17" destOrd="0" presId="urn:microsoft.com/office/officeart/2005/8/layout/list1"/>
    <dgm:cxn modelId="{B773B93B-13D6-494A-AE57-F3080A0388DC}" type="presParOf" srcId="{C5819864-4B60-DF45-8487-3B1003B6BBA6}" destId="{CA0DA167-23EC-3145-999E-F5558C96A29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84FFCF-E63E-FA45-850C-12C41BBF21B1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6D3438-3177-A442-B071-3A37DF07F293}">
      <dgm:prSet phldrT="[Text]"/>
      <dgm:spPr/>
      <dgm:t>
        <a:bodyPr/>
        <a:lstStyle/>
        <a:p>
          <a:r>
            <a:rPr lang="en-US" dirty="0" smtClean="0"/>
            <a:t> Phase II Tools </a:t>
          </a:r>
          <a:endParaRPr lang="en-US" dirty="0"/>
        </a:p>
      </dgm:t>
    </dgm:pt>
    <dgm:pt modelId="{6D0EDE39-A6B2-D749-A751-92183D422587}" type="parTrans" cxnId="{85FFAE89-9E70-CA44-ADB1-1613C822FDF0}">
      <dgm:prSet/>
      <dgm:spPr/>
      <dgm:t>
        <a:bodyPr/>
        <a:lstStyle/>
        <a:p>
          <a:endParaRPr lang="en-US"/>
        </a:p>
      </dgm:t>
    </dgm:pt>
    <dgm:pt modelId="{7349D25B-16E4-FF43-9BE9-BE256731184B}" type="sibTrans" cxnId="{85FFAE89-9E70-CA44-ADB1-1613C822FDF0}">
      <dgm:prSet/>
      <dgm:spPr/>
      <dgm:t>
        <a:bodyPr/>
        <a:lstStyle/>
        <a:p>
          <a:endParaRPr lang="en-US"/>
        </a:p>
      </dgm:t>
    </dgm:pt>
    <dgm:pt modelId="{BBC24FFD-E4BB-8C47-A6F7-D29499527467}">
      <dgm:prSet phldrT="[Text]"/>
      <dgm:spPr/>
      <dgm:t>
        <a:bodyPr/>
        <a:lstStyle/>
        <a:p>
          <a:r>
            <a:rPr lang="en-US" dirty="0" smtClean="0"/>
            <a:t>Queue Planner</a:t>
          </a:r>
          <a:endParaRPr lang="en-US" dirty="0"/>
        </a:p>
      </dgm:t>
    </dgm:pt>
    <dgm:pt modelId="{4C8E1411-0061-1548-8618-3547FA4B12FF}" type="parTrans" cxnId="{D092D384-2A14-8444-9355-FCE2E1222706}">
      <dgm:prSet/>
      <dgm:spPr/>
      <dgm:t>
        <a:bodyPr/>
        <a:lstStyle/>
        <a:p>
          <a:endParaRPr lang="en-US"/>
        </a:p>
      </dgm:t>
    </dgm:pt>
    <dgm:pt modelId="{A53BF160-11B2-2140-8037-27DDFE86CC25}" type="sibTrans" cxnId="{D092D384-2A14-8444-9355-FCE2E1222706}">
      <dgm:prSet/>
      <dgm:spPr/>
      <dgm:t>
        <a:bodyPr/>
        <a:lstStyle/>
        <a:p>
          <a:endParaRPr lang="en-US"/>
        </a:p>
      </dgm:t>
    </dgm:pt>
    <dgm:pt modelId="{919D663B-56C9-4940-8C22-B977C9939D5C}">
      <dgm:prSet phldrT="[Text]"/>
      <dgm:spPr/>
      <dgm:t>
        <a:bodyPr/>
        <a:lstStyle/>
        <a:p>
          <a:r>
            <a:rPr lang="en-US" dirty="0" smtClean="0"/>
            <a:t>Queue Selection and Execution Tool</a:t>
          </a:r>
          <a:endParaRPr lang="en-US" dirty="0"/>
        </a:p>
      </dgm:t>
    </dgm:pt>
    <dgm:pt modelId="{914F32F8-AFA9-514F-BAC8-0696446E99F8}" type="parTrans" cxnId="{E9A17B39-0E48-C44B-A24D-B995D8C7A197}">
      <dgm:prSet/>
      <dgm:spPr/>
      <dgm:t>
        <a:bodyPr/>
        <a:lstStyle/>
        <a:p>
          <a:endParaRPr lang="en-US"/>
        </a:p>
      </dgm:t>
    </dgm:pt>
    <dgm:pt modelId="{5CF00E8A-A2D4-7247-9EF2-7F53FFFE80F3}" type="sibTrans" cxnId="{E9A17B39-0E48-C44B-A24D-B995D8C7A197}">
      <dgm:prSet/>
      <dgm:spPr/>
      <dgm:t>
        <a:bodyPr/>
        <a:lstStyle/>
        <a:p>
          <a:endParaRPr lang="en-US"/>
        </a:p>
      </dgm:t>
    </dgm:pt>
    <dgm:pt modelId="{B8298E1D-0279-B04B-BB84-BB72049A599D}">
      <dgm:prSet phldrT="[Text]" custT="1"/>
      <dgm:spPr/>
      <dgm:t>
        <a:bodyPr/>
        <a:lstStyle/>
        <a:p>
          <a:r>
            <a:rPr lang="en-US" sz="2800" dirty="0" smtClean="0"/>
            <a:t>Automatic </a:t>
          </a:r>
        </a:p>
        <a:p>
          <a:r>
            <a:rPr lang="en-US" sz="2800" dirty="0" smtClean="0"/>
            <a:t>Log analyzer</a:t>
          </a:r>
          <a:endParaRPr lang="en-US" sz="2800" dirty="0"/>
        </a:p>
      </dgm:t>
    </dgm:pt>
    <dgm:pt modelId="{5DA04583-006E-7246-8E30-32D9F382A5E4}" type="parTrans" cxnId="{4D963601-8F2E-4F42-A312-B802B640D8D2}">
      <dgm:prSet/>
      <dgm:spPr/>
      <dgm:t>
        <a:bodyPr/>
        <a:lstStyle/>
        <a:p>
          <a:endParaRPr lang="en-US"/>
        </a:p>
      </dgm:t>
    </dgm:pt>
    <dgm:pt modelId="{56BC5540-0467-5E4F-B89F-C33C52E0B582}" type="sibTrans" cxnId="{4D963601-8F2E-4F42-A312-B802B640D8D2}">
      <dgm:prSet/>
      <dgm:spPr/>
      <dgm:t>
        <a:bodyPr/>
        <a:lstStyle/>
        <a:p>
          <a:endParaRPr lang="en-US"/>
        </a:p>
      </dgm:t>
    </dgm:pt>
    <dgm:pt modelId="{5F17A87B-3394-6E43-96C0-D8692A1D9F23}">
      <dgm:prSet phldrT="[Text]"/>
      <dgm:spPr/>
      <dgm:t>
        <a:bodyPr/>
        <a:lstStyle/>
        <a:p>
          <a:r>
            <a:rPr lang="en-US" dirty="0" smtClean="0"/>
            <a:t>Gen2 log analyzer</a:t>
          </a:r>
          <a:endParaRPr lang="en-US" dirty="0"/>
        </a:p>
      </dgm:t>
    </dgm:pt>
    <dgm:pt modelId="{D731424B-1494-E44C-8BA8-AB7BFF1EFC56}" type="parTrans" cxnId="{E831EFB8-9021-214F-9478-A50E55F80112}">
      <dgm:prSet/>
      <dgm:spPr/>
      <dgm:t>
        <a:bodyPr/>
        <a:lstStyle/>
        <a:p>
          <a:endParaRPr lang="en-US"/>
        </a:p>
      </dgm:t>
    </dgm:pt>
    <dgm:pt modelId="{31A9D93D-722C-7446-8ED8-DCC50539A95D}" type="sibTrans" cxnId="{E831EFB8-9021-214F-9478-A50E55F80112}">
      <dgm:prSet/>
      <dgm:spPr/>
      <dgm:t>
        <a:bodyPr/>
        <a:lstStyle/>
        <a:p>
          <a:endParaRPr lang="en-US"/>
        </a:p>
      </dgm:t>
    </dgm:pt>
    <dgm:pt modelId="{991514C2-6C4F-744E-B35A-1CFC424FFEB5}">
      <dgm:prSet phldrT="[Text]"/>
      <dgm:spPr/>
      <dgm:t>
        <a:bodyPr/>
        <a:lstStyle/>
        <a:p>
          <a:r>
            <a:rPr lang="en-US" dirty="0" smtClean="0"/>
            <a:t>Automatic Estimate and summarize times for each execution of proposal (OB), overhead, trouble down time</a:t>
          </a:r>
          <a:endParaRPr lang="en-US" dirty="0"/>
        </a:p>
      </dgm:t>
    </dgm:pt>
    <dgm:pt modelId="{E66638EE-6323-E245-AD88-E5494AD86BD6}" type="parTrans" cxnId="{F8A20529-B72E-8D41-AF5F-FFC7E6610199}">
      <dgm:prSet/>
      <dgm:spPr/>
      <dgm:t>
        <a:bodyPr/>
        <a:lstStyle/>
        <a:p>
          <a:endParaRPr lang="en-US"/>
        </a:p>
      </dgm:t>
    </dgm:pt>
    <dgm:pt modelId="{26A242DD-CB64-5847-A901-5EC9E5A9FDCE}" type="sibTrans" cxnId="{F8A20529-B72E-8D41-AF5F-FFC7E6610199}">
      <dgm:prSet/>
      <dgm:spPr/>
      <dgm:t>
        <a:bodyPr/>
        <a:lstStyle/>
        <a:p>
          <a:endParaRPr lang="en-US"/>
        </a:p>
      </dgm:t>
    </dgm:pt>
    <dgm:pt modelId="{E8EF6FA9-B2E9-BB44-BF2E-42A426AA050C}">
      <dgm:prSet phldrT="[Text]" custT="1"/>
      <dgm:spPr/>
      <dgm:t>
        <a:bodyPr/>
        <a:lstStyle/>
        <a:p>
          <a:r>
            <a:rPr lang="en-US" sz="3200" dirty="0" smtClean="0"/>
            <a:t>Quality Assessment  tool</a:t>
          </a:r>
          <a:endParaRPr lang="en-US" sz="3200" dirty="0"/>
        </a:p>
      </dgm:t>
    </dgm:pt>
    <dgm:pt modelId="{FE0A5EFF-6061-1F4F-9DCD-2AD92D855B68}" type="parTrans" cxnId="{82AE2F66-83D5-1942-B228-EF94FD28177D}">
      <dgm:prSet/>
      <dgm:spPr/>
      <dgm:t>
        <a:bodyPr/>
        <a:lstStyle/>
        <a:p>
          <a:endParaRPr lang="en-US"/>
        </a:p>
      </dgm:t>
    </dgm:pt>
    <dgm:pt modelId="{E3039D0B-F163-7B4B-8A53-83A925689A70}" type="sibTrans" cxnId="{82AE2F66-83D5-1942-B228-EF94FD28177D}">
      <dgm:prSet/>
      <dgm:spPr/>
      <dgm:t>
        <a:bodyPr/>
        <a:lstStyle/>
        <a:p>
          <a:endParaRPr lang="en-US"/>
        </a:p>
      </dgm:t>
    </dgm:pt>
    <dgm:pt modelId="{C07CF67C-A7CB-E84E-8423-20C8035AC5C2}">
      <dgm:prSet phldrT="[Text]"/>
      <dgm:spPr/>
      <dgm:t>
        <a:bodyPr/>
        <a:lstStyle/>
        <a:p>
          <a:r>
            <a:rPr lang="en-US" dirty="0" smtClean="0"/>
            <a:t>Initial QA during observation with HSC software by Queue observers</a:t>
          </a:r>
          <a:endParaRPr lang="en-US" dirty="0"/>
        </a:p>
      </dgm:t>
    </dgm:pt>
    <dgm:pt modelId="{F375AD56-7019-EC4F-9CD3-B81284BE0E59}" type="parTrans" cxnId="{44DB815D-9B95-0F4F-892C-447BBFC4DE77}">
      <dgm:prSet/>
      <dgm:spPr/>
      <dgm:t>
        <a:bodyPr/>
        <a:lstStyle/>
        <a:p>
          <a:endParaRPr lang="en-US"/>
        </a:p>
      </dgm:t>
    </dgm:pt>
    <dgm:pt modelId="{254CA028-1321-4C41-8C26-1A5216C8EE9C}" type="sibTrans" cxnId="{44DB815D-9B95-0F4F-892C-447BBFC4DE77}">
      <dgm:prSet/>
      <dgm:spPr/>
      <dgm:t>
        <a:bodyPr/>
        <a:lstStyle/>
        <a:p>
          <a:endParaRPr lang="en-US"/>
        </a:p>
      </dgm:t>
    </dgm:pt>
    <dgm:pt modelId="{A4A1D8BA-B34F-F94E-81F8-53B9A9D31BE3}">
      <dgm:prSet phldrT="[Text]"/>
      <dgm:spPr/>
      <dgm:t>
        <a:bodyPr/>
        <a:lstStyle/>
        <a:p>
          <a:r>
            <a:rPr lang="en-US" dirty="0" smtClean="0"/>
            <a:t>Final QA after observation by Queue Assessment Checker</a:t>
          </a:r>
          <a:endParaRPr lang="en-US" dirty="0"/>
        </a:p>
      </dgm:t>
    </dgm:pt>
    <dgm:pt modelId="{7E7E1CBE-D511-CE4F-B9F4-AA2D18C1B67D}" type="parTrans" cxnId="{3D633006-917F-F640-90EF-2D9ADA173FAE}">
      <dgm:prSet/>
      <dgm:spPr/>
      <dgm:t>
        <a:bodyPr/>
        <a:lstStyle/>
        <a:p>
          <a:endParaRPr lang="en-US"/>
        </a:p>
      </dgm:t>
    </dgm:pt>
    <dgm:pt modelId="{BE297DFB-6B72-BA4E-9C70-A85B44F762B7}" type="sibTrans" cxnId="{3D633006-917F-F640-90EF-2D9ADA173FAE}">
      <dgm:prSet/>
      <dgm:spPr/>
      <dgm:t>
        <a:bodyPr/>
        <a:lstStyle/>
        <a:p>
          <a:endParaRPr lang="en-US"/>
        </a:p>
      </dgm:t>
    </dgm:pt>
    <dgm:pt modelId="{EDB92F5A-8B2B-264E-832D-48E7106EFBE5}">
      <dgm:prSet phldrT="[Text]"/>
      <dgm:spPr/>
      <dgm:t>
        <a:bodyPr/>
        <a:lstStyle/>
        <a:p>
          <a:r>
            <a:rPr lang="en-US" dirty="0" smtClean="0"/>
            <a:t>Data Delivery </a:t>
          </a:r>
          <a:endParaRPr lang="en-US" dirty="0"/>
        </a:p>
      </dgm:t>
    </dgm:pt>
    <dgm:pt modelId="{2808657C-F758-F945-A16B-860A0CFF46D1}" type="parTrans" cxnId="{3C42D7FE-228B-E04B-9143-048E9BD8D0D0}">
      <dgm:prSet/>
      <dgm:spPr/>
      <dgm:t>
        <a:bodyPr/>
        <a:lstStyle/>
        <a:p>
          <a:endParaRPr lang="en-US"/>
        </a:p>
      </dgm:t>
    </dgm:pt>
    <dgm:pt modelId="{CCA9ECAA-40BF-394E-8C6E-31D5C0C9683C}" type="sibTrans" cxnId="{3C42D7FE-228B-E04B-9143-048E9BD8D0D0}">
      <dgm:prSet/>
      <dgm:spPr/>
      <dgm:t>
        <a:bodyPr/>
        <a:lstStyle/>
        <a:p>
          <a:endParaRPr lang="en-US"/>
        </a:p>
      </dgm:t>
    </dgm:pt>
    <dgm:pt modelId="{129CD49B-A4EF-034A-88F2-4192F2BE92E4}" type="pres">
      <dgm:prSet presAssocID="{3684FFCF-E63E-FA45-850C-12C41BBF21B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DF379C-95F9-F140-8ED4-7AAB26781119}" type="pres">
      <dgm:prSet presAssocID="{2B6D3438-3177-A442-B071-3A37DF07F293}" presName="linNode" presStyleCnt="0"/>
      <dgm:spPr/>
    </dgm:pt>
    <dgm:pt modelId="{679EBA12-FA55-064C-8079-59B843D7E17A}" type="pres">
      <dgm:prSet presAssocID="{2B6D3438-3177-A442-B071-3A37DF07F293}" presName="parentText" presStyleLbl="node1" presStyleIdx="0" presStyleCnt="6" custScaleX="5799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6220F-DAFA-2A4D-8284-71C74F78D50B}" type="pres">
      <dgm:prSet presAssocID="{7349D25B-16E4-FF43-9BE9-BE256731184B}" presName="sp" presStyleCnt="0"/>
      <dgm:spPr/>
    </dgm:pt>
    <dgm:pt modelId="{27C46462-0A89-9A4A-95D5-1FE94F250B46}" type="pres">
      <dgm:prSet presAssocID="{BBC24FFD-E4BB-8C47-A6F7-D29499527467}" presName="linNode" presStyleCnt="0"/>
      <dgm:spPr/>
    </dgm:pt>
    <dgm:pt modelId="{556A4CC6-AFAE-704C-BCB9-9679A7B3DAC6}" type="pres">
      <dgm:prSet presAssocID="{BBC24FFD-E4BB-8C47-A6F7-D29499527467}" presName="parentText" presStyleLbl="node1" presStyleIdx="1" presStyleCnt="6" custScaleX="65421" custLinFactY="-5187" custLinFactNeighborX="63015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2C312-485C-7E48-AD0B-104EC583813B}" type="pres">
      <dgm:prSet presAssocID="{A53BF160-11B2-2140-8037-27DDFE86CC25}" presName="sp" presStyleCnt="0"/>
      <dgm:spPr/>
    </dgm:pt>
    <dgm:pt modelId="{D428C0A1-362B-C947-9F57-F0E94F1B7126}" type="pres">
      <dgm:prSet presAssocID="{919D663B-56C9-4940-8C22-B977C9939D5C}" presName="linNode" presStyleCnt="0"/>
      <dgm:spPr/>
    </dgm:pt>
    <dgm:pt modelId="{F2D57BCE-C9A9-7B4D-90FA-63BF67C610B8}" type="pres">
      <dgm:prSet presAssocID="{919D663B-56C9-4940-8C22-B977C9939D5C}" presName="parentText" presStyleLbl="node1" presStyleIdx="2" presStyleCnt="6" custScaleX="77849" custLinFactX="34443" custLinFactY="-100000" custLinFactNeighborX="100000" custLinFactNeighborY="-1101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38CFF-0A28-9646-957F-43255542FEC1}" type="pres">
      <dgm:prSet presAssocID="{5CF00E8A-A2D4-7247-9EF2-7F53FFFE80F3}" presName="sp" presStyleCnt="0"/>
      <dgm:spPr/>
    </dgm:pt>
    <dgm:pt modelId="{9D4D76BA-83F1-F249-B729-5004FE06DDC5}" type="pres">
      <dgm:prSet presAssocID="{EDB92F5A-8B2B-264E-832D-48E7106EFBE5}" presName="linNode" presStyleCnt="0"/>
      <dgm:spPr/>
    </dgm:pt>
    <dgm:pt modelId="{576780E6-E79F-F84A-B2FE-AE3A5A7E1C52}" type="pres">
      <dgm:prSet presAssocID="{EDB92F5A-8B2B-264E-832D-48E7106EFBE5}" presName="parentText" presStyleLbl="node1" presStyleIdx="3" presStyleCnt="6" custScaleX="58724" custLinFactX="100000" custLinFactY="-115493" custLinFactNeighborX="118787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6533E-D5C2-3E41-B30E-A1FB26A6649A}" type="pres">
      <dgm:prSet presAssocID="{CCA9ECAA-40BF-394E-8C6E-31D5C0C9683C}" presName="sp" presStyleCnt="0"/>
      <dgm:spPr/>
    </dgm:pt>
    <dgm:pt modelId="{7919A9B7-DA9C-FC47-B2D8-5FC49DA9F09E}" type="pres">
      <dgm:prSet presAssocID="{B8298E1D-0279-B04B-BB84-BB72049A599D}" presName="linNode" presStyleCnt="0"/>
      <dgm:spPr/>
    </dgm:pt>
    <dgm:pt modelId="{66AE8597-B2C1-7C4A-A18F-BE9ED0D8940B}" type="pres">
      <dgm:prSet presAssocID="{B8298E1D-0279-B04B-BB84-BB72049A599D}" presName="parentText" presStyleLbl="node1" presStyleIdx="4" presStyleCnt="6" custScaleX="86966" custScaleY="219078" custLinFactNeighborX="-332" custLinFactNeighborY="-608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D5AB5-2710-4A49-8B7E-3ED6E06F2792}" type="pres">
      <dgm:prSet presAssocID="{B8298E1D-0279-B04B-BB84-BB72049A599D}" presName="descendantText" presStyleLbl="alignAccFollowNode1" presStyleIdx="0" presStyleCnt="2" custScaleX="112382" custScaleY="280692" custLinFactNeighborX="-590" custLinFactNeighborY="-74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5EEA8E-0209-7749-BD90-87E5A51809E4}" type="pres">
      <dgm:prSet presAssocID="{56BC5540-0467-5E4F-B89F-C33C52E0B582}" presName="sp" presStyleCnt="0"/>
      <dgm:spPr/>
    </dgm:pt>
    <dgm:pt modelId="{2A46638D-1F2F-F94C-993B-0C4A5A586D66}" type="pres">
      <dgm:prSet presAssocID="{E8EF6FA9-B2E9-BB44-BF2E-42A426AA050C}" presName="linNode" presStyleCnt="0"/>
      <dgm:spPr/>
    </dgm:pt>
    <dgm:pt modelId="{0BD51C98-D334-2F4E-9873-698E1BF3823B}" type="pres">
      <dgm:prSet presAssocID="{E8EF6FA9-B2E9-BB44-BF2E-42A426AA050C}" presName="parentText" presStyleLbl="node1" presStyleIdx="5" presStyleCnt="6" custScaleX="92519" custScaleY="274066" custLinFactNeighborY="-561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28343-A260-8143-A850-8BE6B7EE6B62}" type="pres">
      <dgm:prSet presAssocID="{E8EF6FA9-B2E9-BB44-BF2E-42A426AA050C}" presName="descendantText" presStyleLbl="alignAccFollowNode1" presStyleIdx="1" presStyleCnt="2" custScaleX="121127" custScaleY="320179" custLinFactNeighborY="-734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A17B39-0E48-C44B-A24D-B995D8C7A197}" srcId="{3684FFCF-E63E-FA45-850C-12C41BBF21B1}" destId="{919D663B-56C9-4940-8C22-B977C9939D5C}" srcOrd="2" destOrd="0" parTransId="{914F32F8-AFA9-514F-BAC8-0696446E99F8}" sibTransId="{5CF00E8A-A2D4-7247-9EF2-7F53FFFE80F3}"/>
    <dgm:cxn modelId="{3C42D7FE-228B-E04B-9143-048E9BD8D0D0}" srcId="{3684FFCF-E63E-FA45-850C-12C41BBF21B1}" destId="{EDB92F5A-8B2B-264E-832D-48E7106EFBE5}" srcOrd="3" destOrd="0" parTransId="{2808657C-F758-F945-A16B-860A0CFF46D1}" sibTransId="{CCA9ECAA-40BF-394E-8C6E-31D5C0C9683C}"/>
    <dgm:cxn modelId="{82AE2F66-83D5-1942-B228-EF94FD28177D}" srcId="{3684FFCF-E63E-FA45-850C-12C41BBF21B1}" destId="{E8EF6FA9-B2E9-BB44-BF2E-42A426AA050C}" srcOrd="5" destOrd="0" parTransId="{FE0A5EFF-6061-1F4F-9DCD-2AD92D855B68}" sibTransId="{E3039D0B-F163-7B4B-8A53-83A925689A70}"/>
    <dgm:cxn modelId="{B9C6028F-5CF4-B643-AC2F-66DC6D056FEC}" type="presOf" srcId="{2B6D3438-3177-A442-B071-3A37DF07F293}" destId="{679EBA12-FA55-064C-8079-59B843D7E17A}" srcOrd="0" destOrd="0" presId="urn:microsoft.com/office/officeart/2005/8/layout/vList5"/>
    <dgm:cxn modelId="{4D963601-8F2E-4F42-A312-B802B640D8D2}" srcId="{3684FFCF-E63E-FA45-850C-12C41BBF21B1}" destId="{B8298E1D-0279-B04B-BB84-BB72049A599D}" srcOrd="4" destOrd="0" parTransId="{5DA04583-006E-7246-8E30-32D9F382A5E4}" sibTransId="{56BC5540-0467-5E4F-B89F-C33C52E0B582}"/>
    <dgm:cxn modelId="{3D633006-917F-F640-90EF-2D9ADA173FAE}" srcId="{E8EF6FA9-B2E9-BB44-BF2E-42A426AA050C}" destId="{A4A1D8BA-B34F-F94E-81F8-53B9A9D31BE3}" srcOrd="1" destOrd="0" parTransId="{7E7E1CBE-D511-CE4F-B9F4-AA2D18C1B67D}" sibTransId="{BE297DFB-6B72-BA4E-9C70-A85B44F762B7}"/>
    <dgm:cxn modelId="{F8A20529-B72E-8D41-AF5F-FFC7E6610199}" srcId="{B8298E1D-0279-B04B-BB84-BB72049A599D}" destId="{991514C2-6C4F-744E-B35A-1CFC424FFEB5}" srcOrd="1" destOrd="0" parTransId="{E66638EE-6323-E245-AD88-E5494AD86BD6}" sibTransId="{26A242DD-CB64-5847-A901-5EC9E5A9FDCE}"/>
    <dgm:cxn modelId="{401BD257-8B96-664E-919A-70D63F70C066}" type="presOf" srcId="{EDB92F5A-8B2B-264E-832D-48E7106EFBE5}" destId="{576780E6-E79F-F84A-B2FE-AE3A5A7E1C52}" srcOrd="0" destOrd="0" presId="urn:microsoft.com/office/officeart/2005/8/layout/vList5"/>
    <dgm:cxn modelId="{B9BE2356-FFA8-4445-B73A-063CFA98A639}" type="presOf" srcId="{BBC24FFD-E4BB-8C47-A6F7-D29499527467}" destId="{556A4CC6-AFAE-704C-BCB9-9679A7B3DAC6}" srcOrd="0" destOrd="0" presId="urn:microsoft.com/office/officeart/2005/8/layout/vList5"/>
    <dgm:cxn modelId="{4453D93B-D74C-2943-9FE9-851327ABB3F5}" type="presOf" srcId="{A4A1D8BA-B34F-F94E-81F8-53B9A9D31BE3}" destId="{11928343-A260-8143-A850-8BE6B7EE6B62}" srcOrd="0" destOrd="1" presId="urn:microsoft.com/office/officeart/2005/8/layout/vList5"/>
    <dgm:cxn modelId="{44DB815D-9B95-0F4F-892C-447BBFC4DE77}" srcId="{E8EF6FA9-B2E9-BB44-BF2E-42A426AA050C}" destId="{C07CF67C-A7CB-E84E-8423-20C8035AC5C2}" srcOrd="0" destOrd="0" parTransId="{F375AD56-7019-EC4F-9CD3-B81284BE0E59}" sibTransId="{254CA028-1321-4C41-8C26-1A5216C8EE9C}"/>
    <dgm:cxn modelId="{F614DDEE-FA84-FD45-93CD-757D96423F58}" type="presOf" srcId="{919D663B-56C9-4940-8C22-B977C9939D5C}" destId="{F2D57BCE-C9A9-7B4D-90FA-63BF67C610B8}" srcOrd="0" destOrd="0" presId="urn:microsoft.com/office/officeart/2005/8/layout/vList5"/>
    <dgm:cxn modelId="{3C6D5992-167F-414A-818F-518103F196DB}" type="presOf" srcId="{5F17A87B-3394-6E43-96C0-D8692A1D9F23}" destId="{809D5AB5-2710-4A49-8B7E-3ED6E06F2792}" srcOrd="0" destOrd="0" presId="urn:microsoft.com/office/officeart/2005/8/layout/vList5"/>
    <dgm:cxn modelId="{1B46E8C2-9B37-5745-BD01-1FB597117156}" type="presOf" srcId="{C07CF67C-A7CB-E84E-8423-20C8035AC5C2}" destId="{11928343-A260-8143-A850-8BE6B7EE6B62}" srcOrd="0" destOrd="0" presId="urn:microsoft.com/office/officeart/2005/8/layout/vList5"/>
    <dgm:cxn modelId="{85FFAE89-9E70-CA44-ADB1-1613C822FDF0}" srcId="{3684FFCF-E63E-FA45-850C-12C41BBF21B1}" destId="{2B6D3438-3177-A442-B071-3A37DF07F293}" srcOrd="0" destOrd="0" parTransId="{6D0EDE39-A6B2-D749-A751-92183D422587}" sibTransId="{7349D25B-16E4-FF43-9BE9-BE256731184B}"/>
    <dgm:cxn modelId="{45F8AF84-180F-A241-9140-DCBF14D4A133}" type="presOf" srcId="{E8EF6FA9-B2E9-BB44-BF2E-42A426AA050C}" destId="{0BD51C98-D334-2F4E-9873-698E1BF3823B}" srcOrd="0" destOrd="0" presId="urn:microsoft.com/office/officeart/2005/8/layout/vList5"/>
    <dgm:cxn modelId="{6226F17B-D892-BD4D-B317-B5691DCC2C63}" type="presOf" srcId="{B8298E1D-0279-B04B-BB84-BB72049A599D}" destId="{66AE8597-B2C1-7C4A-A18F-BE9ED0D8940B}" srcOrd="0" destOrd="0" presId="urn:microsoft.com/office/officeart/2005/8/layout/vList5"/>
    <dgm:cxn modelId="{E1BF4842-38FC-FA42-AF11-15047E2D1037}" type="presOf" srcId="{3684FFCF-E63E-FA45-850C-12C41BBF21B1}" destId="{129CD49B-A4EF-034A-88F2-4192F2BE92E4}" srcOrd="0" destOrd="0" presId="urn:microsoft.com/office/officeart/2005/8/layout/vList5"/>
    <dgm:cxn modelId="{E831EFB8-9021-214F-9478-A50E55F80112}" srcId="{B8298E1D-0279-B04B-BB84-BB72049A599D}" destId="{5F17A87B-3394-6E43-96C0-D8692A1D9F23}" srcOrd="0" destOrd="0" parTransId="{D731424B-1494-E44C-8BA8-AB7BFF1EFC56}" sibTransId="{31A9D93D-722C-7446-8ED8-DCC50539A95D}"/>
    <dgm:cxn modelId="{95CFDEC2-025B-FE4D-AE06-260EE7F71027}" type="presOf" srcId="{991514C2-6C4F-744E-B35A-1CFC424FFEB5}" destId="{809D5AB5-2710-4A49-8B7E-3ED6E06F2792}" srcOrd="0" destOrd="1" presId="urn:microsoft.com/office/officeart/2005/8/layout/vList5"/>
    <dgm:cxn modelId="{D092D384-2A14-8444-9355-FCE2E1222706}" srcId="{3684FFCF-E63E-FA45-850C-12C41BBF21B1}" destId="{BBC24FFD-E4BB-8C47-A6F7-D29499527467}" srcOrd="1" destOrd="0" parTransId="{4C8E1411-0061-1548-8618-3547FA4B12FF}" sibTransId="{A53BF160-11B2-2140-8037-27DDFE86CC25}"/>
    <dgm:cxn modelId="{B79A7AFD-BEE6-2F4D-B576-A888AF0605E8}" type="presParOf" srcId="{129CD49B-A4EF-034A-88F2-4192F2BE92E4}" destId="{EDDF379C-95F9-F140-8ED4-7AAB26781119}" srcOrd="0" destOrd="0" presId="urn:microsoft.com/office/officeart/2005/8/layout/vList5"/>
    <dgm:cxn modelId="{7A08B8CE-1351-624D-95D2-A1422E948E6D}" type="presParOf" srcId="{EDDF379C-95F9-F140-8ED4-7AAB26781119}" destId="{679EBA12-FA55-064C-8079-59B843D7E17A}" srcOrd="0" destOrd="0" presId="urn:microsoft.com/office/officeart/2005/8/layout/vList5"/>
    <dgm:cxn modelId="{26753FDB-84DC-584F-A7FF-6F18CBC93787}" type="presParOf" srcId="{129CD49B-A4EF-034A-88F2-4192F2BE92E4}" destId="{A8B6220F-DAFA-2A4D-8284-71C74F78D50B}" srcOrd="1" destOrd="0" presId="urn:microsoft.com/office/officeart/2005/8/layout/vList5"/>
    <dgm:cxn modelId="{E301D5DE-263A-244D-B776-8617FED7AC39}" type="presParOf" srcId="{129CD49B-A4EF-034A-88F2-4192F2BE92E4}" destId="{27C46462-0A89-9A4A-95D5-1FE94F250B46}" srcOrd="2" destOrd="0" presId="urn:microsoft.com/office/officeart/2005/8/layout/vList5"/>
    <dgm:cxn modelId="{E2E40297-6450-A54D-9B8A-2C50B50D231C}" type="presParOf" srcId="{27C46462-0A89-9A4A-95D5-1FE94F250B46}" destId="{556A4CC6-AFAE-704C-BCB9-9679A7B3DAC6}" srcOrd="0" destOrd="0" presId="urn:microsoft.com/office/officeart/2005/8/layout/vList5"/>
    <dgm:cxn modelId="{3A7FDCE8-C45A-1D4C-83F0-1C25357CD61E}" type="presParOf" srcId="{129CD49B-A4EF-034A-88F2-4192F2BE92E4}" destId="{DB12C312-485C-7E48-AD0B-104EC583813B}" srcOrd="3" destOrd="0" presId="urn:microsoft.com/office/officeart/2005/8/layout/vList5"/>
    <dgm:cxn modelId="{5920E83A-923F-A146-B838-F49989194C4B}" type="presParOf" srcId="{129CD49B-A4EF-034A-88F2-4192F2BE92E4}" destId="{D428C0A1-362B-C947-9F57-F0E94F1B7126}" srcOrd="4" destOrd="0" presId="urn:microsoft.com/office/officeart/2005/8/layout/vList5"/>
    <dgm:cxn modelId="{F82A8636-D4EF-4C4D-92D7-AD8EB52A32D1}" type="presParOf" srcId="{D428C0A1-362B-C947-9F57-F0E94F1B7126}" destId="{F2D57BCE-C9A9-7B4D-90FA-63BF67C610B8}" srcOrd="0" destOrd="0" presId="urn:microsoft.com/office/officeart/2005/8/layout/vList5"/>
    <dgm:cxn modelId="{3436DF54-F6A5-334F-B0DC-36D909008225}" type="presParOf" srcId="{129CD49B-A4EF-034A-88F2-4192F2BE92E4}" destId="{25E38CFF-0A28-9646-957F-43255542FEC1}" srcOrd="5" destOrd="0" presId="urn:microsoft.com/office/officeart/2005/8/layout/vList5"/>
    <dgm:cxn modelId="{D52CFF7A-191F-A143-A970-7E2A35EB3D9B}" type="presParOf" srcId="{129CD49B-A4EF-034A-88F2-4192F2BE92E4}" destId="{9D4D76BA-83F1-F249-B729-5004FE06DDC5}" srcOrd="6" destOrd="0" presId="urn:microsoft.com/office/officeart/2005/8/layout/vList5"/>
    <dgm:cxn modelId="{3C7F4E02-6274-1B4A-8D2E-5C03BCCEF82A}" type="presParOf" srcId="{9D4D76BA-83F1-F249-B729-5004FE06DDC5}" destId="{576780E6-E79F-F84A-B2FE-AE3A5A7E1C52}" srcOrd="0" destOrd="0" presId="urn:microsoft.com/office/officeart/2005/8/layout/vList5"/>
    <dgm:cxn modelId="{3F26D892-A4D2-AD48-AA98-35A1977B8126}" type="presParOf" srcId="{129CD49B-A4EF-034A-88F2-4192F2BE92E4}" destId="{7E36533E-D5C2-3E41-B30E-A1FB26A6649A}" srcOrd="7" destOrd="0" presId="urn:microsoft.com/office/officeart/2005/8/layout/vList5"/>
    <dgm:cxn modelId="{81EBDACB-C272-B54A-A0C5-E8858AADFBFD}" type="presParOf" srcId="{129CD49B-A4EF-034A-88F2-4192F2BE92E4}" destId="{7919A9B7-DA9C-FC47-B2D8-5FC49DA9F09E}" srcOrd="8" destOrd="0" presId="urn:microsoft.com/office/officeart/2005/8/layout/vList5"/>
    <dgm:cxn modelId="{B6FBB805-90DD-BB49-88AE-D2DA0F8A6454}" type="presParOf" srcId="{7919A9B7-DA9C-FC47-B2D8-5FC49DA9F09E}" destId="{66AE8597-B2C1-7C4A-A18F-BE9ED0D8940B}" srcOrd="0" destOrd="0" presId="urn:microsoft.com/office/officeart/2005/8/layout/vList5"/>
    <dgm:cxn modelId="{9D784500-86E4-9447-A3A6-ADAD419C657B}" type="presParOf" srcId="{7919A9B7-DA9C-FC47-B2D8-5FC49DA9F09E}" destId="{809D5AB5-2710-4A49-8B7E-3ED6E06F2792}" srcOrd="1" destOrd="0" presId="urn:microsoft.com/office/officeart/2005/8/layout/vList5"/>
    <dgm:cxn modelId="{98A8F248-EB03-DA4B-9795-B13B813F981F}" type="presParOf" srcId="{129CD49B-A4EF-034A-88F2-4192F2BE92E4}" destId="{CF5EEA8E-0209-7749-BD90-87E5A51809E4}" srcOrd="9" destOrd="0" presId="urn:microsoft.com/office/officeart/2005/8/layout/vList5"/>
    <dgm:cxn modelId="{F5A86AE9-353A-F047-ACE3-EEED795E5308}" type="presParOf" srcId="{129CD49B-A4EF-034A-88F2-4192F2BE92E4}" destId="{2A46638D-1F2F-F94C-993B-0C4A5A586D66}" srcOrd="10" destOrd="0" presId="urn:microsoft.com/office/officeart/2005/8/layout/vList5"/>
    <dgm:cxn modelId="{EAE06BAD-5753-FC46-A9D0-18A2A39C2DE9}" type="presParOf" srcId="{2A46638D-1F2F-F94C-993B-0C4A5A586D66}" destId="{0BD51C98-D334-2F4E-9873-698E1BF3823B}" srcOrd="0" destOrd="0" presId="urn:microsoft.com/office/officeart/2005/8/layout/vList5"/>
    <dgm:cxn modelId="{8DDBD4C1-F2AC-5640-853F-21F6AAABC4F3}" type="presParOf" srcId="{2A46638D-1F2F-F94C-993B-0C4A5A586D66}" destId="{11928343-A260-8143-A850-8BE6B7EE6B6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F87CAC-B6DF-A54A-9CF7-5C66D66158EF}">
      <dsp:nvSpPr>
        <dsp:cNvPr id="0" name=""/>
        <dsp:cNvSpPr/>
      </dsp:nvSpPr>
      <dsp:spPr>
        <a:xfrm>
          <a:off x="0" y="0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STAGE I: S16 A &amp; B   (Beginning)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Only applicants of queue Mode in OPEN USE </a:t>
          </a:r>
          <a:endParaRPr lang="en-US" sz="2000" kern="1200" dirty="0"/>
        </a:p>
      </dsp:txBody>
      <dsp:txXfrm>
        <a:off x="0" y="0"/>
        <a:ext cx="5609536" cy="1357788"/>
      </dsp:txXfrm>
    </dsp:sp>
    <dsp:sp modelId="{DE2C1DBE-F234-9540-9DA8-2A69BE5EF0F3}">
      <dsp:nvSpPr>
        <dsp:cNvPr id="0" name=""/>
        <dsp:cNvSpPr/>
      </dsp:nvSpPr>
      <dsp:spPr>
        <a:xfrm>
          <a:off x="617219" y="1584087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STAGE II: S17 A &amp; B (Stabilizing)	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50% Queue + 50% Classical in OPEN USE only</a:t>
          </a:r>
          <a:endParaRPr lang="en-US" sz="2000" kern="1200" dirty="0"/>
        </a:p>
      </dsp:txBody>
      <dsp:txXfrm>
        <a:off x="617219" y="1584087"/>
        <a:ext cx="5495377" cy="1357788"/>
      </dsp:txXfrm>
    </dsp:sp>
    <dsp:sp modelId="{93E82418-C954-8C41-81FF-A06E52035797}">
      <dsp:nvSpPr>
        <dsp:cNvPr id="0" name=""/>
        <dsp:cNvSpPr/>
      </dsp:nvSpPr>
      <dsp:spPr>
        <a:xfrm>
          <a:off x="1234439" y="3168174"/>
          <a:ext cx="6995160" cy="1357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STAGE III: S18 A &amp; B (Settle down)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80% Queue + 20% Classical in both OPEN USE and SSP</a:t>
          </a:r>
          <a:endParaRPr lang="en-US" sz="2000" kern="1200" dirty="0"/>
        </a:p>
      </dsp:txBody>
      <dsp:txXfrm>
        <a:off x="1234439" y="3168174"/>
        <a:ext cx="5495377" cy="1357788"/>
      </dsp:txXfrm>
    </dsp:sp>
    <dsp:sp modelId="{EAF21052-BF05-3348-BBEA-F4CEC8CC1170}">
      <dsp:nvSpPr>
        <dsp:cNvPr id="0" name=""/>
        <dsp:cNvSpPr/>
      </dsp:nvSpPr>
      <dsp:spPr>
        <a:xfrm>
          <a:off x="611259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112597" y="1029656"/>
        <a:ext cx="882562" cy="882562"/>
      </dsp:txXfrm>
    </dsp:sp>
    <dsp:sp modelId="{EF0A4B2A-7861-BC4D-A84F-6A79EB71C6D5}">
      <dsp:nvSpPr>
        <dsp:cNvPr id="0" name=""/>
        <dsp:cNvSpPr/>
      </dsp:nvSpPr>
      <dsp:spPr>
        <a:xfrm>
          <a:off x="672981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729817" y="2604691"/>
        <a:ext cx="882562" cy="882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E0BB01-8908-1042-A9D2-352A47DD2FD9}">
      <dsp:nvSpPr>
        <dsp:cNvPr id="0" name=""/>
        <dsp:cNvSpPr/>
      </dsp:nvSpPr>
      <dsp:spPr>
        <a:xfrm>
          <a:off x="0" y="284421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Operation Center: </a:t>
          </a:r>
          <a:r>
            <a:rPr lang="en-US" sz="1600" kern="1200" dirty="0" err="1" smtClean="0"/>
            <a:t>Imanishi</a:t>
          </a:r>
          <a:r>
            <a:rPr lang="en-US" sz="1600" kern="1200" dirty="0" smtClean="0"/>
            <a:t>, Pyo, Nakano + FQA staff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With Queue planning and simulation program</a:t>
          </a:r>
          <a:endParaRPr lang="en-US" sz="1600" kern="1200" dirty="0"/>
        </a:p>
      </dsp:txBody>
      <dsp:txXfrm>
        <a:off x="0" y="284421"/>
        <a:ext cx="8229600" cy="932400"/>
      </dsp:txXfrm>
    </dsp:sp>
    <dsp:sp modelId="{5A814E3A-AC98-0E42-A904-EEB6754771CC}">
      <dsp:nvSpPr>
        <dsp:cNvPr id="0" name=""/>
        <dsp:cNvSpPr/>
      </dsp:nvSpPr>
      <dsp:spPr>
        <a:xfrm>
          <a:off x="411480" y="4826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Manage of Queue Schedule and Completion rate</a:t>
          </a:r>
          <a:endParaRPr lang="en-US" sz="1600" kern="1200" dirty="0"/>
        </a:p>
      </dsp:txBody>
      <dsp:txXfrm>
        <a:off x="411480" y="48261"/>
        <a:ext cx="5760720" cy="472320"/>
      </dsp:txXfrm>
    </dsp:sp>
    <dsp:sp modelId="{1BDA46FF-30FA-E244-936F-D06AEC0399E1}">
      <dsp:nvSpPr>
        <dsp:cNvPr id="0" name=""/>
        <dsp:cNvSpPr/>
      </dsp:nvSpPr>
      <dsp:spPr>
        <a:xfrm>
          <a:off x="0" y="1539381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SAs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SSAs</a:t>
          </a:r>
          <a:r>
            <a:rPr lang="en-US" sz="1600" kern="1200" dirty="0" smtClean="0"/>
            <a:t>, Operators, HSC Astronomers</a:t>
          </a:r>
          <a:endParaRPr lang="en-US" sz="1600" kern="1200" dirty="0"/>
        </a:p>
      </dsp:txBody>
      <dsp:txXfrm>
        <a:off x="0" y="1539381"/>
        <a:ext cx="8229600" cy="680400"/>
      </dsp:txXfrm>
    </dsp:sp>
    <dsp:sp modelId="{6F1003EF-BFE3-1A49-BBA7-7D4BF256483E}">
      <dsp:nvSpPr>
        <dsp:cNvPr id="0" name=""/>
        <dsp:cNvSpPr/>
      </dsp:nvSpPr>
      <dsp:spPr>
        <a:xfrm>
          <a:off x="411480" y="130322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Queue Observers</a:t>
          </a:r>
          <a:endParaRPr lang="en-US" sz="1600" kern="1200" dirty="0"/>
        </a:p>
      </dsp:txBody>
      <dsp:txXfrm>
        <a:off x="411480" y="1303221"/>
        <a:ext cx="5760720" cy="472320"/>
      </dsp:txXfrm>
    </dsp:sp>
    <dsp:sp modelId="{53C17D14-A828-8B49-8F85-0C6FDCBF1E60}">
      <dsp:nvSpPr>
        <dsp:cNvPr id="0" name=""/>
        <dsp:cNvSpPr/>
      </dsp:nvSpPr>
      <dsp:spPr>
        <a:xfrm>
          <a:off x="0" y="2542341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OCS team  &amp; CDM ( </a:t>
          </a:r>
          <a:r>
            <a:rPr lang="en-US" sz="1600" kern="1200" dirty="0" err="1" smtClean="0"/>
            <a:t>ProMS</a:t>
          </a:r>
          <a:r>
            <a:rPr lang="en-US" sz="1600" kern="1200" dirty="0" smtClean="0"/>
            <a:t>  and STARS system)</a:t>
          </a:r>
          <a:endParaRPr lang="en-US" sz="1600" kern="1200" dirty="0"/>
        </a:p>
      </dsp:txBody>
      <dsp:txXfrm>
        <a:off x="0" y="2542341"/>
        <a:ext cx="8229600" cy="680400"/>
      </dsp:txXfrm>
    </dsp:sp>
    <dsp:sp modelId="{6158013D-6157-6445-B2FA-2B79D0F8168A}">
      <dsp:nvSpPr>
        <dsp:cNvPr id="0" name=""/>
        <dsp:cNvSpPr/>
      </dsp:nvSpPr>
      <dsp:spPr>
        <a:xfrm>
          <a:off x="411480" y="230618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Queue Software Management</a:t>
          </a:r>
          <a:endParaRPr lang="en-US" sz="1600" kern="1200" dirty="0"/>
        </a:p>
      </dsp:txBody>
      <dsp:txXfrm>
        <a:off x="411480" y="2306181"/>
        <a:ext cx="5760720" cy="472320"/>
      </dsp:txXfrm>
    </dsp:sp>
    <dsp:sp modelId="{CA0DA167-23EC-3145-999E-F5558C96A298}">
      <dsp:nvSpPr>
        <dsp:cNvPr id="0" name=""/>
        <dsp:cNvSpPr/>
      </dsp:nvSpPr>
      <dsp:spPr>
        <a:xfrm>
          <a:off x="0" y="3545301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Initial QA during observation with HSC quick look programs by </a:t>
          </a:r>
          <a:r>
            <a:rPr lang="en-US" sz="1600" kern="1200" dirty="0" err="1" smtClean="0"/>
            <a:t>SAs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Final QA will be done by FQA staff in the next morning.</a:t>
          </a:r>
          <a:endParaRPr lang="en-US" sz="1600" kern="1200" dirty="0"/>
        </a:p>
      </dsp:txBody>
      <dsp:txXfrm>
        <a:off x="0" y="3545301"/>
        <a:ext cx="8229600" cy="932400"/>
      </dsp:txXfrm>
    </dsp:sp>
    <dsp:sp modelId="{6C93E015-5713-244B-94B4-50107DBBA31B}">
      <dsp:nvSpPr>
        <dsp:cNvPr id="0" name=""/>
        <dsp:cNvSpPr/>
      </dsp:nvSpPr>
      <dsp:spPr>
        <a:xfrm>
          <a:off x="411480" y="3309141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Quality Assessment</a:t>
          </a:r>
          <a:endParaRPr lang="en-US" sz="1600" kern="1200" dirty="0"/>
        </a:p>
      </dsp:txBody>
      <dsp:txXfrm>
        <a:off x="411480" y="3309141"/>
        <a:ext cx="5760720" cy="4723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9E73F3-FE8C-C048-BDBF-3D5825EFC712}">
      <dsp:nvSpPr>
        <dsp:cNvPr id="0" name=""/>
        <dsp:cNvSpPr/>
      </dsp:nvSpPr>
      <dsp:spPr>
        <a:xfrm rot="5400000">
          <a:off x="4455630" y="-2348043"/>
          <a:ext cx="1130892" cy="583287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 </a:t>
          </a:r>
          <a:r>
            <a:rPr lang="en-US" sz="1400" kern="1200" dirty="0" smtClean="0"/>
            <a:t>Input observation plan and parameters  by PI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Make Observation block files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Spread Sheet Format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 rot="5400000">
        <a:off x="4455630" y="-2348043"/>
        <a:ext cx="1130892" cy="5832877"/>
      </dsp:txXfrm>
    </dsp:sp>
    <dsp:sp modelId="{679EBA12-FA55-064C-8079-59B843D7E17A}">
      <dsp:nvSpPr>
        <dsp:cNvPr id="0" name=""/>
        <dsp:cNvSpPr/>
      </dsp:nvSpPr>
      <dsp:spPr>
        <a:xfrm>
          <a:off x="292084" y="53286"/>
          <a:ext cx="1812552" cy="10302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Phase II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Tools</a:t>
          </a:r>
          <a:endParaRPr lang="en-US" sz="1900" kern="1200" dirty="0"/>
        </a:p>
      </dsp:txBody>
      <dsp:txXfrm>
        <a:off x="292084" y="53286"/>
        <a:ext cx="1812552" cy="1030217"/>
      </dsp:txXfrm>
    </dsp:sp>
    <dsp:sp modelId="{D9304A63-2300-6947-A38D-B94050436C46}">
      <dsp:nvSpPr>
        <dsp:cNvPr id="0" name=""/>
        <dsp:cNvSpPr/>
      </dsp:nvSpPr>
      <dsp:spPr>
        <a:xfrm rot="5400000">
          <a:off x="4368834" y="-1050911"/>
          <a:ext cx="1296898" cy="58252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 </a:t>
          </a:r>
          <a:r>
            <a:rPr lang="en-US" sz="1400" kern="1200" dirty="0" smtClean="0"/>
            <a:t>Drafting and Investigation of Queue mode schedule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Semester base, Each two weeks (one run) base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Checking and modifying Queue mode Schedule daily base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Update with the completeness of OBs .</a:t>
          </a:r>
          <a:endParaRPr lang="en-US" sz="1400" kern="1200" dirty="0"/>
        </a:p>
      </dsp:txBody>
      <dsp:txXfrm rot="5400000">
        <a:off x="4368834" y="-1050911"/>
        <a:ext cx="1296898" cy="5825292"/>
      </dsp:txXfrm>
    </dsp:sp>
    <dsp:sp modelId="{556A4CC6-AFAE-704C-BCB9-9679A7B3DAC6}">
      <dsp:nvSpPr>
        <dsp:cNvPr id="0" name=""/>
        <dsp:cNvSpPr/>
      </dsp:nvSpPr>
      <dsp:spPr>
        <a:xfrm>
          <a:off x="292084" y="1250204"/>
          <a:ext cx="1812552" cy="1223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Queue</a:t>
          </a:r>
          <a:r>
            <a:rPr lang="en-US" sz="1900" kern="1200" baseline="0" dirty="0" smtClean="0"/>
            <a:t> Planner</a:t>
          </a:r>
          <a:endParaRPr lang="en-US" sz="1900" kern="1200" dirty="0"/>
        </a:p>
      </dsp:txBody>
      <dsp:txXfrm>
        <a:off x="292084" y="1250204"/>
        <a:ext cx="1812552" cy="1223060"/>
      </dsp:txXfrm>
    </dsp:sp>
    <dsp:sp modelId="{3CD71613-E04A-D44F-A525-E6C70CC635F9}">
      <dsp:nvSpPr>
        <dsp:cNvPr id="0" name=""/>
        <dsp:cNvSpPr/>
      </dsp:nvSpPr>
      <dsp:spPr>
        <a:xfrm rot="5400000">
          <a:off x="4446420" y="247846"/>
          <a:ext cx="1105597" cy="578916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Show queue list satisfying  conditions [sorted by priority]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Weight control system.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Generate HSC OPE commands from OB information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Marking and Commenting for OBs which were done</a:t>
          </a:r>
          <a:endParaRPr lang="en-US" sz="1400" kern="1200" dirty="0"/>
        </a:p>
      </dsp:txBody>
      <dsp:txXfrm rot="5400000">
        <a:off x="4446420" y="247846"/>
        <a:ext cx="1105597" cy="5789161"/>
      </dsp:txXfrm>
    </dsp:sp>
    <dsp:sp modelId="{F2D57BCE-C9A9-7B4D-90FA-63BF67C610B8}">
      <dsp:nvSpPr>
        <dsp:cNvPr id="0" name=""/>
        <dsp:cNvSpPr/>
      </dsp:nvSpPr>
      <dsp:spPr>
        <a:xfrm>
          <a:off x="292084" y="2590908"/>
          <a:ext cx="1812552" cy="11030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Queue Selection &amp; </a:t>
          </a:r>
          <a:r>
            <a:rPr lang="en-US" sz="1900" kern="1200" baseline="0" dirty="0" smtClean="0"/>
            <a:t> Execution tools</a:t>
          </a:r>
          <a:endParaRPr lang="en-US" sz="1900" kern="1200" dirty="0"/>
        </a:p>
      </dsp:txBody>
      <dsp:txXfrm>
        <a:off x="292084" y="2590908"/>
        <a:ext cx="1812552" cy="1103035"/>
      </dsp:txXfrm>
    </dsp:sp>
    <dsp:sp modelId="{9C1DF408-3B2E-6B4A-BC4E-DC8635300BD9}">
      <dsp:nvSpPr>
        <dsp:cNvPr id="0" name=""/>
        <dsp:cNvSpPr/>
      </dsp:nvSpPr>
      <dsp:spPr>
        <a:xfrm rot="5400000">
          <a:off x="4365328" y="1545400"/>
          <a:ext cx="1312482" cy="57733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Distribute monitoring script to find new data acquisition to PIs.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Observation Logs (Executed OBs)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Weather Information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Quality assessments  </a:t>
          </a:r>
          <a:endParaRPr lang="en-US" sz="1400" kern="1200" dirty="0"/>
        </a:p>
      </dsp:txBody>
      <dsp:txXfrm rot="5400000">
        <a:off x="4365328" y="1545400"/>
        <a:ext cx="1312482" cy="5773307"/>
      </dsp:txXfrm>
    </dsp:sp>
    <dsp:sp modelId="{018A127F-B273-F341-B5BA-6817A3F9E0CC}">
      <dsp:nvSpPr>
        <dsp:cNvPr id="0" name=""/>
        <dsp:cNvSpPr/>
      </dsp:nvSpPr>
      <dsp:spPr>
        <a:xfrm>
          <a:off x="292084" y="3774669"/>
          <a:ext cx="1842831" cy="1314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Data Delivery</a:t>
          </a:r>
          <a:endParaRPr lang="en-US" sz="2000" kern="1200" dirty="0"/>
        </a:p>
      </dsp:txBody>
      <dsp:txXfrm>
        <a:off x="292084" y="3774669"/>
        <a:ext cx="1842831" cy="13147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E0BB01-8908-1042-A9D2-352A47DD2FD9}">
      <dsp:nvSpPr>
        <dsp:cNvPr id="0" name=""/>
        <dsp:cNvSpPr/>
      </dsp:nvSpPr>
      <dsp:spPr>
        <a:xfrm>
          <a:off x="0" y="216228"/>
          <a:ext cx="8229600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Operation Center: Nakano, </a:t>
          </a:r>
          <a:r>
            <a:rPr lang="en-US" sz="1400" kern="1200" dirty="0" err="1" smtClean="0"/>
            <a:t>Imanishi</a:t>
          </a:r>
          <a:r>
            <a:rPr lang="en-US" sz="1400" kern="1200" dirty="0" smtClean="0"/>
            <a:t>, Pyo + FQA staff</a:t>
          </a:r>
          <a:endParaRPr lang="en-US" sz="1400" kern="1200" dirty="0"/>
        </a:p>
      </dsp:txBody>
      <dsp:txXfrm>
        <a:off x="0" y="216228"/>
        <a:ext cx="8229600" cy="595350"/>
      </dsp:txXfrm>
    </dsp:sp>
    <dsp:sp modelId="{5A814E3A-AC98-0E42-A904-EEB6754771CC}">
      <dsp:nvSpPr>
        <dsp:cNvPr id="0" name=""/>
        <dsp:cNvSpPr/>
      </dsp:nvSpPr>
      <dsp:spPr>
        <a:xfrm>
          <a:off x="411480" y="9588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Manage of Queue Schedule and Completion rate</a:t>
          </a:r>
          <a:endParaRPr lang="en-US" sz="1400" kern="1200" dirty="0"/>
        </a:p>
      </dsp:txBody>
      <dsp:txXfrm>
        <a:off x="411480" y="9588"/>
        <a:ext cx="5760720" cy="413280"/>
      </dsp:txXfrm>
    </dsp:sp>
    <dsp:sp modelId="{1BDA46FF-30FA-E244-936F-D06AEC0399E1}">
      <dsp:nvSpPr>
        <dsp:cNvPr id="0" name=""/>
        <dsp:cNvSpPr/>
      </dsp:nvSpPr>
      <dsp:spPr>
        <a:xfrm>
          <a:off x="0" y="1093818"/>
          <a:ext cx="8229600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SA, SSA, Operators, HSC Astronomers</a:t>
          </a:r>
          <a:endParaRPr lang="en-US" sz="1400" kern="1200" dirty="0"/>
        </a:p>
      </dsp:txBody>
      <dsp:txXfrm>
        <a:off x="0" y="1093818"/>
        <a:ext cx="8229600" cy="595350"/>
      </dsp:txXfrm>
    </dsp:sp>
    <dsp:sp modelId="{6F1003EF-BFE3-1A49-BBA7-7D4BF256483E}">
      <dsp:nvSpPr>
        <dsp:cNvPr id="0" name=""/>
        <dsp:cNvSpPr/>
      </dsp:nvSpPr>
      <dsp:spPr>
        <a:xfrm>
          <a:off x="411480" y="887178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Queue Observers</a:t>
          </a:r>
          <a:endParaRPr lang="en-US" sz="1400" kern="1200" dirty="0"/>
        </a:p>
      </dsp:txBody>
      <dsp:txXfrm>
        <a:off x="411480" y="887178"/>
        <a:ext cx="5760720" cy="413280"/>
      </dsp:txXfrm>
    </dsp:sp>
    <dsp:sp modelId="{53C17D14-A828-8B49-8F85-0C6FDCBF1E60}">
      <dsp:nvSpPr>
        <dsp:cNvPr id="0" name=""/>
        <dsp:cNvSpPr/>
      </dsp:nvSpPr>
      <dsp:spPr>
        <a:xfrm>
          <a:off x="0" y="1971408"/>
          <a:ext cx="8229600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OCS team</a:t>
          </a:r>
          <a:endParaRPr lang="en-US" sz="1400" kern="1200" dirty="0"/>
        </a:p>
      </dsp:txBody>
      <dsp:txXfrm>
        <a:off x="0" y="1971408"/>
        <a:ext cx="8229600" cy="595350"/>
      </dsp:txXfrm>
    </dsp:sp>
    <dsp:sp modelId="{6158013D-6157-6445-B2FA-2B79D0F8168A}">
      <dsp:nvSpPr>
        <dsp:cNvPr id="0" name=""/>
        <dsp:cNvSpPr/>
      </dsp:nvSpPr>
      <dsp:spPr>
        <a:xfrm>
          <a:off x="411480" y="1764768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Queue Software Management</a:t>
          </a:r>
          <a:endParaRPr lang="en-US" sz="1400" kern="1200" dirty="0"/>
        </a:p>
      </dsp:txBody>
      <dsp:txXfrm>
        <a:off x="411480" y="1764768"/>
        <a:ext cx="5760720" cy="413280"/>
      </dsp:txXfrm>
    </dsp:sp>
    <dsp:sp modelId="{86D4A89A-61B6-A241-A2C9-2A0985F346CF}">
      <dsp:nvSpPr>
        <dsp:cNvPr id="0" name=""/>
        <dsp:cNvSpPr/>
      </dsp:nvSpPr>
      <dsp:spPr>
        <a:xfrm>
          <a:off x="0" y="2848998"/>
          <a:ext cx="8229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SSA + SA + HSC Astronomers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Run base schedule check and daily base schedule revision</a:t>
          </a:r>
          <a:endParaRPr lang="en-US" sz="1400" kern="1200" dirty="0"/>
        </a:p>
      </dsp:txBody>
      <dsp:txXfrm>
        <a:off x="0" y="2848998"/>
        <a:ext cx="8229600" cy="815850"/>
      </dsp:txXfrm>
    </dsp:sp>
    <dsp:sp modelId="{391A9347-30C6-B64C-8081-B940F4E062BB}">
      <dsp:nvSpPr>
        <dsp:cNvPr id="0" name=""/>
        <dsp:cNvSpPr/>
      </dsp:nvSpPr>
      <dsp:spPr>
        <a:xfrm>
          <a:off x="411480" y="2642358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FFFF00"/>
              </a:solidFill>
            </a:rPr>
            <a:t>Queue Scheduling</a:t>
          </a:r>
          <a:endParaRPr lang="en-US" sz="1400" kern="1200" dirty="0"/>
        </a:p>
      </dsp:txBody>
      <dsp:txXfrm>
        <a:off x="411480" y="2642358"/>
        <a:ext cx="5760720" cy="413280"/>
      </dsp:txXfrm>
    </dsp:sp>
    <dsp:sp modelId="{CA0DA167-23EC-3145-999E-F5558C96A298}">
      <dsp:nvSpPr>
        <dsp:cNvPr id="0" name=""/>
        <dsp:cNvSpPr/>
      </dsp:nvSpPr>
      <dsp:spPr>
        <a:xfrm>
          <a:off x="0" y="3947088"/>
          <a:ext cx="8229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91592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FQA staff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 the next morning, check frames commented by Queue observers with QA tools</a:t>
          </a:r>
          <a:endParaRPr lang="en-US" sz="1400" kern="1200" dirty="0"/>
        </a:p>
      </dsp:txBody>
      <dsp:txXfrm>
        <a:off x="0" y="3947088"/>
        <a:ext cx="8229600" cy="815850"/>
      </dsp:txXfrm>
    </dsp:sp>
    <dsp:sp modelId="{6C93E015-5713-244B-94B4-50107DBBA31B}">
      <dsp:nvSpPr>
        <dsp:cNvPr id="0" name=""/>
        <dsp:cNvSpPr/>
      </dsp:nvSpPr>
      <dsp:spPr>
        <a:xfrm>
          <a:off x="411480" y="3740448"/>
          <a:ext cx="576072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FFFF00"/>
              </a:solidFill>
            </a:rPr>
            <a:t>Quality Assessment</a:t>
          </a:r>
          <a:endParaRPr lang="en-US" sz="1400" kern="1200" dirty="0">
            <a:solidFill>
              <a:srgbClr val="FFFF00"/>
            </a:solidFill>
          </a:endParaRPr>
        </a:p>
      </dsp:txBody>
      <dsp:txXfrm>
        <a:off x="411480" y="3740448"/>
        <a:ext cx="5760720" cy="4132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9EBA12-FA55-064C-8079-59B843D7E17A}">
      <dsp:nvSpPr>
        <dsp:cNvPr id="0" name=""/>
        <dsp:cNvSpPr/>
      </dsp:nvSpPr>
      <dsp:spPr>
        <a:xfrm>
          <a:off x="7906" y="2631"/>
          <a:ext cx="1718044" cy="5341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 Phase II Tools </a:t>
          </a:r>
          <a:endParaRPr lang="en-US" sz="1500" kern="1200" dirty="0"/>
        </a:p>
      </dsp:txBody>
      <dsp:txXfrm>
        <a:off x="7906" y="2631"/>
        <a:ext cx="1718044" cy="534142"/>
      </dsp:txXfrm>
    </dsp:sp>
    <dsp:sp modelId="{556A4CC6-AFAE-704C-BCB9-9679A7B3DAC6}">
      <dsp:nvSpPr>
        <dsp:cNvPr id="0" name=""/>
        <dsp:cNvSpPr/>
      </dsp:nvSpPr>
      <dsp:spPr>
        <a:xfrm>
          <a:off x="1874824" y="1632"/>
          <a:ext cx="1938199" cy="5341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Queue Planner</a:t>
          </a:r>
          <a:endParaRPr lang="en-US" sz="1500" kern="1200" dirty="0"/>
        </a:p>
      </dsp:txBody>
      <dsp:txXfrm>
        <a:off x="1874824" y="1632"/>
        <a:ext cx="1938199" cy="534142"/>
      </dsp:txXfrm>
    </dsp:sp>
    <dsp:sp modelId="{F2D57BCE-C9A9-7B4D-90FA-63BF67C610B8}">
      <dsp:nvSpPr>
        <dsp:cNvPr id="0" name=""/>
        <dsp:cNvSpPr/>
      </dsp:nvSpPr>
      <dsp:spPr>
        <a:xfrm>
          <a:off x="3990989" y="1632"/>
          <a:ext cx="2306398" cy="5341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Queue Selection and Execution Tool</a:t>
          </a:r>
          <a:endParaRPr lang="en-US" sz="1500" kern="1200" dirty="0"/>
        </a:p>
      </dsp:txBody>
      <dsp:txXfrm>
        <a:off x="3990989" y="1632"/>
        <a:ext cx="2306398" cy="534142"/>
      </dsp:txXfrm>
    </dsp:sp>
    <dsp:sp modelId="{576780E6-E79F-F84A-B2FE-AE3A5A7E1C52}">
      <dsp:nvSpPr>
        <dsp:cNvPr id="0" name=""/>
        <dsp:cNvSpPr/>
      </dsp:nvSpPr>
      <dsp:spPr>
        <a:xfrm>
          <a:off x="6489809" y="0"/>
          <a:ext cx="1739790" cy="5341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Data Delivery </a:t>
          </a:r>
          <a:endParaRPr lang="en-US" sz="1500" kern="1200" dirty="0"/>
        </a:p>
      </dsp:txBody>
      <dsp:txXfrm>
        <a:off x="6489809" y="0"/>
        <a:ext cx="1739790" cy="534142"/>
      </dsp:txXfrm>
    </dsp:sp>
    <dsp:sp modelId="{809D5AB5-2710-4A49-8B7E-3ED6E06F2792}">
      <dsp:nvSpPr>
        <dsp:cNvPr id="0" name=""/>
        <dsp:cNvSpPr/>
      </dsp:nvSpPr>
      <dsp:spPr>
        <a:xfrm rot="5400000">
          <a:off x="4743699" y="-332982"/>
          <a:ext cx="1199437" cy="572275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Gen2 log analyzer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Automatic Estimate and summarize times for each execution of proposal (OB), overhead, trouble down time</a:t>
          </a:r>
          <a:endParaRPr lang="en-US" sz="1800" kern="1200" dirty="0"/>
        </a:p>
      </dsp:txBody>
      <dsp:txXfrm rot="5400000">
        <a:off x="4743699" y="-332982"/>
        <a:ext cx="1199437" cy="5722750"/>
      </dsp:txXfrm>
    </dsp:sp>
    <dsp:sp modelId="{66AE8597-B2C1-7C4A-A18F-BE9ED0D8940B}">
      <dsp:nvSpPr>
        <dsp:cNvPr id="0" name=""/>
        <dsp:cNvSpPr/>
      </dsp:nvSpPr>
      <dsp:spPr>
        <a:xfrm>
          <a:off x="0" y="1935672"/>
          <a:ext cx="2491036" cy="11701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Automatic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Log analyzer</a:t>
          </a:r>
          <a:endParaRPr lang="en-US" sz="2800" kern="1200" dirty="0"/>
        </a:p>
      </dsp:txBody>
      <dsp:txXfrm>
        <a:off x="0" y="1935672"/>
        <a:ext cx="2491036" cy="1170189"/>
      </dsp:txXfrm>
    </dsp:sp>
    <dsp:sp modelId="{11928343-A260-8143-A850-8BE6B7EE6B62}">
      <dsp:nvSpPr>
        <dsp:cNvPr id="0" name=""/>
        <dsp:cNvSpPr/>
      </dsp:nvSpPr>
      <dsp:spPr>
        <a:xfrm rot="5400000">
          <a:off x="4664487" y="1017744"/>
          <a:ext cx="1368170" cy="57448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Initial QA during observation with HSC software by Queue observers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Final QA after observation by Queue Assessment Checker</a:t>
          </a:r>
          <a:endParaRPr lang="en-US" sz="1800" kern="1200" dirty="0"/>
        </a:p>
      </dsp:txBody>
      <dsp:txXfrm rot="5400000">
        <a:off x="4664487" y="1017744"/>
        <a:ext cx="1368170" cy="5744828"/>
      </dsp:txXfrm>
    </dsp:sp>
    <dsp:sp modelId="{0BD51C98-D334-2F4E-9873-698E1BF3823B}">
      <dsp:nvSpPr>
        <dsp:cNvPr id="0" name=""/>
        <dsp:cNvSpPr/>
      </dsp:nvSpPr>
      <dsp:spPr>
        <a:xfrm>
          <a:off x="7906" y="3172495"/>
          <a:ext cx="2468252" cy="14639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Quality Assessment  tool</a:t>
          </a:r>
          <a:endParaRPr lang="en-US" sz="3200" kern="1200" dirty="0"/>
        </a:p>
      </dsp:txBody>
      <dsp:txXfrm>
        <a:off x="7906" y="3172495"/>
        <a:ext cx="2468252" cy="1463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433DE-FE6D-BC43-8176-68DEE7382CD7}" type="datetimeFigureOut">
              <a:rPr lang="en-US" smtClean="0"/>
              <a:pPr/>
              <a:t>6/11/15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48E9-2154-8143-A0A5-677088EB82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91036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27D34-6A29-2644-B3AC-192F3C72D83B}" type="datetimeFigureOut">
              <a:rPr lang="en-US" smtClean="0"/>
              <a:pPr/>
              <a:t>6/11/15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018EC-8BCF-EA46-957F-F6845C31F4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2007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9115930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276903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9453714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319311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18073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7808950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67289842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909144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5962611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4873199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1904380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06/01/15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355B-C2C1-A244-B193-CEC5490DEA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606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l="26060" t="6855" r="40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641" y="300778"/>
            <a:ext cx="8213097" cy="287990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HSC Queue Mode</a:t>
            </a:r>
            <a:br>
              <a:rPr lang="en-US" sz="6000" dirty="0" smtClean="0"/>
            </a:br>
            <a:r>
              <a:rPr lang="en-US" sz="6000" dirty="0" smtClean="0"/>
              <a:t>Implementation Plan</a:t>
            </a:r>
            <a:br>
              <a:rPr lang="en-US" sz="6000" dirty="0" smtClean="0"/>
            </a:br>
            <a:r>
              <a:rPr lang="en-US" sz="6000" dirty="0" smtClean="0"/>
              <a:t>~ Stage I , II, III ~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66063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Tae-</a:t>
            </a:r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Soo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Pyo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Subaru Telescope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2015. 6.16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211875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25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STAGE II: Queue Operation Resources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7380932"/>
              </p:ext>
            </p:extLst>
          </p:nvPr>
        </p:nvGraphicFramePr>
        <p:xfrm>
          <a:off x="457200" y="1457159"/>
          <a:ext cx="8229600" cy="4772526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29289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46"/>
          </a:xfrm>
          <a:solidFill>
            <a:schemeClr val="bg2"/>
          </a:solidFill>
        </p:spPr>
        <p:txBody>
          <a:bodyPr/>
          <a:lstStyle/>
          <a:p>
            <a:r>
              <a:rPr lang="en-US" dirty="0" smtClean="0"/>
              <a:t>STAGE II : Software for S17A &amp; 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8830806"/>
              </p:ext>
            </p:extLst>
          </p:nvPr>
        </p:nvGraphicFramePr>
        <p:xfrm>
          <a:off x="457200" y="1417638"/>
          <a:ext cx="8229600" cy="4938712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  <p:sp>
        <p:nvSpPr>
          <p:cNvPr id="7" name="Plus 6"/>
          <p:cNvSpPr/>
          <p:nvPr/>
        </p:nvSpPr>
        <p:spPr>
          <a:xfrm>
            <a:off x="4025900" y="2108200"/>
            <a:ext cx="711200" cy="6731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60575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188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STAGE III: S18 A and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Both Open USE and SSP </a:t>
            </a:r>
          </a:p>
          <a:p>
            <a:pPr lvl="1"/>
            <a:r>
              <a:rPr lang="en-US" dirty="0" smtClean="0"/>
              <a:t>80% Queue + 20% Classical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ead time of SSP will be increasing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mixing  Open USE and SSP in queue mode</a:t>
            </a:r>
          </a:p>
          <a:p>
            <a:pPr lvl="1"/>
            <a:r>
              <a:rPr lang="en-US" dirty="0" smtClean="0"/>
              <a:t>The policy of how to take balance OPEN USE and SSP with queue should be determined.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657675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65400"/>
            <a:ext cx="8229600" cy="1143000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4114800"/>
            <a:ext cx="5029200" cy="812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Questions and Comments 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Basic Principle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 simple</a:t>
            </a:r>
          </a:p>
          <a:p>
            <a:r>
              <a:rPr lang="en-US" dirty="0" smtClean="0"/>
              <a:t>Satisfying users requirements </a:t>
            </a:r>
          </a:p>
          <a:p>
            <a:pPr lvl="1"/>
            <a:r>
              <a:rPr lang="en-US" dirty="0" smtClean="0"/>
              <a:t>Information : Logs, completion reports</a:t>
            </a:r>
          </a:p>
          <a:p>
            <a:pPr lvl="1"/>
            <a:r>
              <a:rPr lang="en-US" dirty="0" smtClean="0"/>
              <a:t>Feedback : Q/A staff assignment</a:t>
            </a:r>
          </a:p>
          <a:p>
            <a:r>
              <a:rPr lang="en-US" dirty="0" smtClean="0"/>
              <a:t>Do not drop quality of operation.</a:t>
            </a:r>
          </a:p>
          <a:p>
            <a:r>
              <a:rPr lang="en-US" dirty="0" smtClean="0"/>
              <a:t>Do not drop quality of data.</a:t>
            </a:r>
          </a:p>
          <a:p>
            <a:pPr lvl="1"/>
            <a:r>
              <a:rPr lang="en-US" dirty="0" smtClean="0"/>
              <a:t>Some parts should be checked manually at the beginning</a:t>
            </a:r>
          </a:p>
          <a:p>
            <a:pPr lvl="1"/>
            <a:r>
              <a:rPr lang="en-US" dirty="0" smtClean="0"/>
              <a:t>QWG will help proactively in all </a:t>
            </a:r>
            <a:r>
              <a:rPr lang="en-US" dirty="0" err="1" smtClean="0"/>
              <a:t>STAGEs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STAGEs</a:t>
            </a:r>
            <a:r>
              <a:rPr lang="en-US" dirty="0" smtClean="0"/>
              <a:t> for Queue Implementation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500710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I: S16A and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511951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OPEN USE (&lt; 5 nights)  + 1</a:t>
            </a:r>
            <a:r>
              <a:rPr lang="en-US" baseline="30000" dirty="0" smtClean="0"/>
              <a:t>st</a:t>
            </a:r>
            <a:r>
              <a:rPr lang="en-US" dirty="0" smtClean="0"/>
              <a:t> and last nights of SSP + </a:t>
            </a:r>
            <a:r>
              <a:rPr lang="en-US" dirty="0" err="1" smtClean="0"/>
              <a:t>Sukima</a:t>
            </a:r>
            <a:r>
              <a:rPr lang="en-US" dirty="0" smtClean="0"/>
              <a:t> Time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CfP</a:t>
            </a:r>
            <a:r>
              <a:rPr lang="en-US" dirty="0" smtClean="0"/>
              <a:t>, open “Subaru Open Use queue mode program” for HSC.</a:t>
            </a:r>
          </a:p>
          <a:p>
            <a:pPr lvl="1"/>
            <a:r>
              <a:rPr lang="en-US" dirty="0" smtClean="0"/>
              <a:t>Queue mode will be allocated at “</a:t>
            </a:r>
            <a:r>
              <a:rPr lang="en-US" dirty="0" err="1" smtClean="0"/>
              <a:t>Sukima</a:t>
            </a:r>
            <a:r>
              <a:rPr lang="ja-JP" altLang="en-US" dirty="0" smtClean="0"/>
              <a:t>”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隙間時間）</a:t>
            </a:r>
            <a:r>
              <a:rPr lang="en-US" altLang="ja-JP" dirty="0" smtClean="0"/>
              <a:t>in classical mode program and several queue mode nights.</a:t>
            </a:r>
          </a:p>
          <a:p>
            <a:pPr lvl="2"/>
            <a:r>
              <a:rPr lang="en-US" dirty="0" smtClean="0"/>
              <a:t>No additional target request of classical programs.</a:t>
            </a:r>
          </a:p>
          <a:p>
            <a:pPr lvl="2"/>
            <a:r>
              <a:rPr lang="en-US" dirty="0" smtClean="0"/>
              <a:t>In bad weather, Queue program has higher priority than back-up programs.</a:t>
            </a:r>
          </a:p>
          <a:p>
            <a:pPr lvl="2"/>
            <a:r>
              <a:rPr lang="en-US" dirty="0" smtClean="0"/>
              <a:t>The number of queue observation night depends on the number of the accepted queue programs.</a:t>
            </a:r>
          </a:p>
          <a:p>
            <a:pPr lvl="1"/>
            <a:r>
              <a:rPr lang="en-US" dirty="0" smtClean="0"/>
              <a:t>Referees give science assessment for queue proposals.</a:t>
            </a:r>
          </a:p>
          <a:p>
            <a:pPr lvl="1"/>
            <a:r>
              <a:rPr lang="en-US" dirty="0" err="1" smtClean="0"/>
              <a:t>SAs</a:t>
            </a:r>
            <a:r>
              <a:rPr lang="en-US" dirty="0" smtClean="0"/>
              <a:t> give technical assessment for queue proposals.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424679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I: Queue Mode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Normal Queue Programs</a:t>
            </a:r>
          </a:p>
          <a:p>
            <a:pPr lvl="1"/>
            <a:r>
              <a:rPr lang="en-US" dirty="0" smtClean="0"/>
              <a:t>Normal Queue Program: No lower limitation of observing time =</a:t>
            </a:r>
            <a:r>
              <a:rPr lang="en-US" dirty="0" smtClean="0"/>
              <a:t>  0.14 – 5 nights (=1 - 35 hrs)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 Filler Queue Programs (from S16B)</a:t>
            </a:r>
          </a:p>
          <a:p>
            <a:pPr lvl="1"/>
            <a:r>
              <a:rPr lang="en-US" dirty="0" smtClean="0"/>
              <a:t>Bad weather Condition</a:t>
            </a:r>
            <a:r>
              <a:rPr lang="en-US" dirty="0" smtClean="0"/>
              <a:t> </a:t>
            </a:r>
          </a:p>
          <a:p>
            <a:pPr lvl="1"/>
            <a:r>
              <a:rPr lang="en-US" smtClean="0"/>
              <a:t>Less then </a:t>
            </a:r>
            <a:r>
              <a:rPr lang="en-US" smtClean="0"/>
              <a:t>4 </a:t>
            </a:r>
            <a:r>
              <a:rPr lang="en-US" dirty="0" smtClean="0"/>
              <a:t>hrs.</a:t>
            </a:r>
          </a:p>
          <a:p>
            <a:pPr lvl="1"/>
            <a:r>
              <a:rPr lang="en-US" dirty="0" smtClean="0"/>
              <a:t>Priority is lower than Normal Queue Program but it will be useful for Queue filling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78843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 I: Queue Operation Resources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01576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63525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 : Software for S16 A &amp; 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9334192"/>
              </p:ext>
            </p:extLst>
          </p:nvPr>
        </p:nvGraphicFramePr>
        <p:xfrm>
          <a:off x="457200" y="1194112"/>
          <a:ext cx="8229600" cy="5092389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73909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5151"/>
          </a:xfrm>
          <a:solidFill>
            <a:schemeClr val="bg2"/>
          </a:solidFill>
        </p:spPr>
        <p:txBody>
          <a:bodyPr/>
          <a:lstStyle/>
          <a:p>
            <a:r>
              <a:rPr lang="en-US" dirty="0" smtClean="0"/>
              <a:t>STAGE II: S17 A &amp; 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789"/>
            <a:ext cx="8229600" cy="537410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Allocate Queue programs in fixed rate</a:t>
            </a:r>
          </a:p>
          <a:p>
            <a:pPr lvl="1"/>
            <a:r>
              <a:rPr lang="en-US" dirty="0" smtClean="0"/>
              <a:t>20% Queue + 80% Classical (S17A) </a:t>
            </a:r>
          </a:p>
          <a:p>
            <a:pPr lvl="1"/>
            <a:r>
              <a:rPr lang="en-US" dirty="0" smtClean="0"/>
              <a:t>50% Queue + 50% Classical (S17B)</a:t>
            </a:r>
          </a:p>
          <a:p>
            <a:pPr lvl="1"/>
            <a:r>
              <a:rPr lang="en-US" dirty="0" smtClean="0"/>
              <a:t>The allocation rate can be changed by the results of S16A &amp; B queue observations</a:t>
            </a:r>
          </a:p>
          <a:p>
            <a:pPr lvl="1"/>
            <a:r>
              <a:rPr lang="en-US" dirty="0" smtClean="0"/>
              <a:t>Increase the queue observation rate up to 50%</a:t>
            </a:r>
          </a:p>
          <a:p>
            <a:r>
              <a:rPr lang="en-US" dirty="0" smtClean="0"/>
              <a:t>OPEN USE + 1</a:t>
            </a:r>
            <a:r>
              <a:rPr lang="en-US" baseline="30000" dirty="0" smtClean="0"/>
              <a:t>st</a:t>
            </a:r>
            <a:r>
              <a:rPr lang="en-US" dirty="0" smtClean="0"/>
              <a:t> and last nights of SSP + </a:t>
            </a:r>
            <a:r>
              <a:rPr lang="en-US" dirty="0" err="1" smtClean="0"/>
              <a:t>Sukima</a:t>
            </a:r>
            <a:r>
              <a:rPr lang="en-US" dirty="0" smtClean="0"/>
              <a:t> Time</a:t>
            </a:r>
          </a:p>
          <a:p>
            <a:r>
              <a:rPr lang="en-US" dirty="0" smtClean="0"/>
              <a:t>Allocate proposals to Queue mode in TAC or Sci. Div.</a:t>
            </a:r>
          </a:p>
          <a:p>
            <a:pPr lvl="1"/>
            <a:r>
              <a:rPr lang="en-US" dirty="0" smtClean="0"/>
              <a:t>High ranking proposals in referee judgment</a:t>
            </a:r>
          </a:p>
          <a:p>
            <a:pPr lvl="1"/>
            <a:r>
              <a:rPr lang="en-US" dirty="0" smtClean="0"/>
              <a:t>Proposals </a:t>
            </a:r>
          </a:p>
          <a:p>
            <a:pPr lvl="2"/>
            <a:r>
              <a:rPr lang="en-US" dirty="0" smtClean="0"/>
              <a:t>strict requirements for scientific achievement ( best seeing, photometric sky, dark night) </a:t>
            </a:r>
          </a:p>
          <a:p>
            <a:pPr lvl="2"/>
            <a:r>
              <a:rPr lang="en-US" dirty="0" smtClean="0"/>
              <a:t>Targets with wide spreading over the all sky area </a:t>
            </a:r>
          </a:p>
          <a:p>
            <a:r>
              <a:rPr lang="en-US" dirty="0" smtClean="0"/>
              <a:t>Regular Queue scheduling is required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822848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5257"/>
          </a:xfrm>
          <a:solidFill>
            <a:schemeClr val="bg2"/>
          </a:solidFill>
        </p:spPr>
        <p:txBody>
          <a:bodyPr/>
          <a:lstStyle/>
          <a:p>
            <a:r>
              <a:rPr lang="en-US" dirty="0" smtClean="0"/>
              <a:t>STAGE II: Queue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Semester and Run base scheduling check</a:t>
            </a:r>
          </a:p>
          <a:p>
            <a:pPr lvl="1"/>
            <a:r>
              <a:rPr lang="en-US" dirty="0" smtClean="0"/>
              <a:t>Before starting Semester and One week before run </a:t>
            </a:r>
          </a:p>
          <a:p>
            <a:pPr lvl="1"/>
            <a:r>
              <a:rPr lang="en-US" dirty="0" smtClean="0"/>
              <a:t>Update queue filling and lists updated</a:t>
            </a:r>
          </a:p>
          <a:p>
            <a:pPr lvl="1"/>
            <a:r>
              <a:rPr lang="en-US" dirty="0" smtClean="0"/>
              <a:t>Check the availability of queue list considering various environment conditions </a:t>
            </a:r>
          </a:p>
          <a:p>
            <a:r>
              <a:rPr lang="en-US" dirty="0" smtClean="0"/>
              <a:t>Daily base scheduling with fine tuning </a:t>
            </a:r>
          </a:p>
          <a:p>
            <a:pPr lvl="1"/>
            <a:r>
              <a:rPr lang="en-US" dirty="0" smtClean="0"/>
              <a:t>Update and fine tune queue lists before the observation everyday.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06/01/15</a:t>
            </a: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1673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957</Words>
  <Application>Microsoft Macintosh PowerPoint</Application>
  <PresentationFormat>On-screen Show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HSC Queue Mode Implementation Plan ~ Stage I , II, III ~</vt:lpstr>
      <vt:lpstr>Basic Principle</vt:lpstr>
      <vt:lpstr>STAGEs for Queue Implementation</vt:lpstr>
      <vt:lpstr>STAGE I: S16A and B</vt:lpstr>
      <vt:lpstr>STAGE I: Queue Mode Programs</vt:lpstr>
      <vt:lpstr>STAGE I: Queue Operation Resources</vt:lpstr>
      <vt:lpstr>STAGE I : Software for S16 A &amp; B</vt:lpstr>
      <vt:lpstr>STAGE II: S17 A &amp; B </vt:lpstr>
      <vt:lpstr>STAGE II: Queue Scheduling</vt:lpstr>
      <vt:lpstr>STAGE II: Queue Operation Resources</vt:lpstr>
      <vt:lpstr>STAGE II : Software for S17A &amp; B</vt:lpstr>
      <vt:lpstr>STAGE III: S18 A and B</vt:lpstr>
      <vt:lpstr>Thanks</vt:lpstr>
    </vt:vector>
  </TitlesOfParts>
  <Company>Subaru Telescope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HSC Queue Mode Plan</dc:title>
  <dc:creator>Tae-Soo Pyo</dc:creator>
  <cp:lastModifiedBy>Taesoo Pyo</cp:lastModifiedBy>
  <cp:revision>67</cp:revision>
  <cp:lastPrinted>2015-01-12T11:54:09Z</cp:lastPrinted>
  <dcterms:created xsi:type="dcterms:W3CDTF">2015-06-11T10:53:41Z</dcterms:created>
  <dcterms:modified xsi:type="dcterms:W3CDTF">2015-06-11T10:56:45Z</dcterms:modified>
</cp:coreProperties>
</file>